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sldIdLst>
    <p:sldId id="256" r:id="rId2"/>
    <p:sldId id="495" r:id="rId3"/>
    <p:sldId id="1123" r:id="rId4"/>
    <p:sldId id="1204" r:id="rId5"/>
    <p:sldId id="1215" r:id="rId6"/>
    <p:sldId id="1206" r:id="rId7"/>
    <p:sldId id="1209" r:id="rId8"/>
    <p:sldId id="1216" r:id="rId9"/>
    <p:sldId id="1213" r:id="rId10"/>
    <p:sldId id="1207" r:id="rId11"/>
    <p:sldId id="325" r:id="rId12"/>
    <p:sldId id="1214" r:id="rId13"/>
    <p:sldId id="1211" r:id="rId14"/>
    <p:sldId id="488" r:id="rId15"/>
    <p:sldId id="1198" r:id="rId16"/>
    <p:sldId id="1199" r:id="rId17"/>
    <p:sldId id="1200" r:id="rId18"/>
    <p:sldId id="1202" r:id="rId19"/>
    <p:sldId id="1193" r:id="rId20"/>
    <p:sldId id="1212" r:id="rId21"/>
    <p:sldId id="1171" r:id="rId22"/>
    <p:sldId id="1174" r:id="rId23"/>
    <p:sldId id="1175" r:id="rId24"/>
    <p:sldId id="1195" r:id="rId25"/>
    <p:sldId id="1197" r:id="rId26"/>
    <p:sldId id="1203" r:id="rId27"/>
    <p:sldId id="1196" r:id="rId28"/>
    <p:sldId id="1201" r:id="rId29"/>
    <p:sldId id="1183" r:id="rId30"/>
    <p:sldId id="1172" r:id="rId31"/>
    <p:sldId id="1187" r:id="rId32"/>
    <p:sldId id="1192" r:id="rId33"/>
    <p:sldId id="1177" r:id="rId34"/>
    <p:sldId id="1176" r:id="rId35"/>
    <p:sldId id="1184" r:id="rId36"/>
    <p:sldId id="1180" r:id="rId37"/>
    <p:sldId id="1194" r:id="rId38"/>
    <p:sldId id="1188" r:id="rId39"/>
    <p:sldId id="1186" r:id="rId40"/>
    <p:sldId id="1178" r:id="rId41"/>
    <p:sldId id="1182" r:id="rId42"/>
    <p:sldId id="1181" r:id="rId43"/>
    <p:sldId id="1170" r:id="rId44"/>
    <p:sldId id="1189" r:id="rId45"/>
    <p:sldId id="1190" r:id="rId46"/>
    <p:sldId id="1191" r:id="rId47"/>
    <p:sldId id="1165" r:id="rId48"/>
    <p:sldId id="1168" r:id="rId49"/>
    <p:sldId id="1167" r:id="rId50"/>
    <p:sldId id="1166" r:id="rId51"/>
    <p:sldId id="1169" r:id="rId52"/>
    <p:sldId id="1152" r:id="rId53"/>
    <p:sldId id="1163" r:id="rId54"/>
    <p:sldId id="1164" r:id="rId55"/>
    <p:sldId id="1144" r:id="rId56"/>
    <p:sldId id="1153" r:id="rId57"/>
    <p:sldId id="1154" r:id="rId58"/>
    <p:sldId id="1155" r:id="rId59"/>
    <p:sldId id="1149" r:id="rId60"/>
    <p:sldId id="1148" r:id="rId61"/>
    <p:sldId id="1159" r:id="rId62"/>
    <p:sldId id="1160" r:id="rId63"/>
    <p:sldId id="1161" r:id="rId64"/>
    <p:sldId id="1156" r:id="rId65"/>
    <p:sldId id="1162" r:id="rId66"/>
    <p:sldId id="1158" r:id="rId67"/>
    <p:sldId id="1145" r:id="rId68"/>
    <p:sldId id="1143" r:id="rId69"/>
    <p:sldId id="1146" r:id="rId70"/>
    <p:sldId id="1151" r:id="rId71"/>
    <p:sldId id="1140" r:id="rId72"/>
    <p:sldId id="1141" r:id="rId73"/>
    <p:sldId id="1147" r:id="rId74"/>
    <p:sldId id="1142" r:id="rId75"/>
    <p:sldId id="1137" r:id="rId76"/>
    <p:sldId id="1138" r:id="rId77"/>
    <p:sldId id="1139" r:id="rId78"/>
    <p:sldId id="1092" r:id="rId79"/>
    <p:sldId id="1093" r:id="rId80"/>
    <p:sldId id="1136" r:id="rId81"/>
    <p:sldId id="1130" r:id="rId82"/>
    <p:sldId id="1134" r:id="rId83"/>
    <p:sldId id="1133" r:id="rId84"/>
    <p:sldId id="1127" r:id="rId85"/>
    <p:sldId id="1131" r:id="rId86"/>
    <p:sldId id="1132" r:id="rId87"/>
    <p:sldId id="1135" r:id="rId88"/>
    <p:sldId id="1126" r:id="rId89"/>
    <p:sldId id="1124" r:id="rId90"/>
    <p:sldId id="510" r:id="rId91"/>
    <p:sldId id="1102" r:id="rId92"/>
    <p:sldId id="1096" r:id="rId93"/>
    <p:sldId id="1105" r:id="rId94"/>
    <p:sldId id="1106" r:id="rId95"/>
    <p:sldId id="1095" r:id="rId96"/>
    <p:sldId id="1150" r:id="rId97"/>
    <p:sldId id="11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33861-4CC3-674C-850B-C7F5D7BDAD32}" v="4" dt="2022-09-23T14:24:03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11" d="100"/>
          <a:sy n="111" d="100"/>
        </p:scale>
        <p:origin x="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Viana" userId="afee57a1-d31d-42f1-b644-982eaf8b2b40" providerId="ADAL" clId="{CFEEB5B6-67EB-7848-8306-2DA8C3850551}"/>
    <pc:docChg chg="undo custSel addSld modSld sldOrd">
      <pc:chgData name="Felipe Viana" userId="afee57a1-d31d-42f1-b644-982eaf8b2b40" providerId="ADAL" clId="{CFEEB5B6-67EB-7848-8306-2DA8C3850551}" dt="2022-08-10T22:19:24.374" v="93" actId="20577"/>
      <pc:docMkLst>
        <pc:docMk/>
      </pc:docMkLst>
      <pc:sldChg chg="ord">
        <pc:chgData name="Felipe Viana" userId="afee57a1-d31d-42f1-b644-982eaf8b2b40" providerId="ADAL" clId="{CFEEB5B6-67EB-7848-8306-2DA8C3850551}" dt="2022-08-10T21:37:57.713" v="1" actId="20578"/>
        <pc:sldMkLst>
          <pc:docMk/>
          <pc:sldMk cId="264702555" sldId="325"/>
        </pc:sldMkLst>
      </pc:sldChg>
      <pc:sldChg chg="modSp mod">
        <pc:chgData name="Felipe Viana" userId="afee57a1-d31d-42f1-b644-982eaf8b2b40" providerId="ADAL" clId="{CFEEB5B6-67EB-7848-8306-2DA8C3850551}" dt="2022-08-10T21:53:53.629" v="63" actId="14100"/>
        <pc:sldMkLst>
          <pc:docMk/>
          <pc:sldMk cId="2892119302" sldId="1123"/>
        </pc:sldMkLst>
        <pc:picChg chg="mod">
          <ac:chgData name="Felipe Viana" userId="afee57a1-d31d-42f1-b644-982eaf8b2b40" providerId="ADAL" clId="{CFEEB5B6-67EB-7848-8306-2DA8C3850551}" dt="2022-08-10T21:53:53.629" v="63" actId="14100"/>
          <ac:picMkLst>
            <pc:docMk/>
            <pc:sldMk cId="2892119302" sldId="1123"/>
            <ac:picMk id="27" creationId="{39CD182C-8A0A-7441-9FD3-C15E281ABAB5}"/>
          </ac:picMkLst>
        </pc:picChg>
      </pc:sldChg>
      <pc:sldChg chg="addSp modSp mod">
        <pc:chgData name="Felipe Viana" userId="afee57a1-d31d-42f1-b644-982eaf8b2b40" providerId="ADAL" clId="{CFEEB5B6-67EB-7848-8306-2DA8C3850551}" dt="2022-08-10T21:42:11.262" v="39" actId="207"/>
        <pc:sldMkLst>
          <pc:docMk/>
          <pc:sldMk cId="4118178493" sldId="1183"/>
        </pc:sldMkLst>
        <pc:spChg chg="add mod">
          <ac:chgData name="Felipe Viana" userId="afee57a1-d31d-42f1-b644-982eaf8b2b40" providerId="ADAL" clId="{CFEEB5B6-67EB-7848-8306-2DA8C3850551}" dt="2022-08-10T21:42:11.262" v="39" actId="207"/>
          <ac:spMkLst>
            <pc:docMk/>
            <pc:sldMk cId="4118178493" sldId="1183"/>
            <ac:spMk id="3" creationId="{3050154E-98D9-B84E-B29B-F749FD0C6282}"/>
          </ac:spMkLst>
        </pc:spChg>
      </pc:sldChg>
      <pc:sldChg chg="modSp mod">
        <pc:chgData name="Felipe Viana" userId="afee57a1-d31d-42f1-b644-982eaf8b2b40" providerId="ADAL" clId="{CFEEB5B6-67EB-7848-8306-2DA8C3850551}" dt="2022-08-10T21:52:35.678" v="61" actId="20577"/>
        <pc:sldMkLst>
          <pc:docMk/>
          <pc:sldMk cId="590262792" sldId="1192"/>
        </pc:sldMkLst>
        <pc:spChg chg="mod">
          <ac:chgData name="Felipe Viana" userId="afee57a1-d31d-42f1-b644-982eaf8b2b40" providerId="ADAL" clId="{CFEEB5B6-67EB-7848-8306-2DA8C3850551}" dt="2022-08-10T21:52:35.678" v="61" actId="20577"/>
          <ac:spMkLst>
            <pc:docMk/>
            <pc:sldMk cId="590262792" sldId="1192"/>
            <ac:spMk id="4" creationId="{BFD680C4-E583-4A7A-850F-4CD77897E914}"/>
          </ac:spMkLst>
        </pc:spChg>
      </pc:sldChg>
      <pc:sldChg chg="addSp modSp new mod">
        <pc:chgData name="Felipe Viana" userId="afee57a1-d31d-42f1-b644-982eaf8b2b40" providerId="ADAL" clId="{CFEEB5B6-67EB-7848-8306-2DA8C3850551}" dt="2022-08-10T22:19:24.374" v="93" actId="20577"/>
        <pc:sldMkLst>
          <pc:docMk/>
          <pc:sldMk cId="1014694954" sldId="1195"/>
        </pc:sldMkLst>
        <pc:spChg chg="mod">
          <ac:chgData name="Felipe Viana" userId="afee57a1-d31d-42f1-b644-982eaf8b2b40" providerId="ADAL" clId="{CFEEB5B6-67EB-7848-8306-2DA8C3850551}" dt="2022-08-10T21:39:22.333" v="35" actId="20577"/>
          <ac:spMkLst>
            <pc:docMk/>
            <pc:sldMk cId="1014694954" sldId="1195"/>
            <ac:spMk id="2" creationId="{0E90BC6D-8DE1-7645-AB41-311D4C0E71CF}"/>
          </ac:spMkLst>
        </pc:spChg>
        <pc:spChg chg="add mod">
          <ac:chgData name="Felipe Viana" userId="afee57a1-d31d-42f1-b644-982eaf8b2b40" providerId="ADAL" clId="{CFEEB5B6-67EB-7848-8306-2DA8C3850551}" dt="2022-08-10T22:19:24.374" v="93" actId="20577"/>
          <ac:spMkLst>
            <pc:docMk/>
            <pc:sldMk cId="1014694954" sldId="1195"/>
            <ac:spMk id="4" creationId="{D866BE67-109E-6046-9CD0-FD9CF7241579}"/>
          </ac:spMkLst>
        </pc:spChg>
        <pc:spChg chg="add mod">
          <ac:chgData name="Felipe Viana" userId="afee57a1-d31d-42f1-b644-982eaf8b2b40" providerId="ADAL" clId="{CFEEB5B6-67EB-7848-8306-2DA8C3850551}" dt="2022-08-10T21:38:29.767" v="6"/>
          <ac:spMkLst>
            <pc:docMk/>
            <pc:sldMk cId="1014694954" sldId="1195"/>
            <ac:spMk id="5" creationId="{F6DF624E-7FEE-944D-8446-F394D44EFFB6}"/>
          </ac:spMkLst>
        </pc:spChg>
        <pc:picChg chg="add mod">
          <ac:chgData name="Felipe Viana" userId="afee57a1-d31d-42f1-b644-982eaf8b2b40" providerId="ADAL" clId="{CFEEB5B6-67EB-7848-8306-2DA8C3850551}" dt="2022-08-10T21:38:29.767" v="6"/>
          <ac:picMkLst>
            <pc:docMk/>
            <pc:sldMk cId="1014694954" sldId="1195"/>
            <ac:picMk id="6" creationId="{00B7D753-7060-F345-839F-A3E56192EE81}"/>
          </ac:picMkLst>
        </pc:picChg>
      </pc:sldChg>
    </pc:docChg>
  </pc:docChgLst>
  <pc:docChgLst>
    <pc:chgData clId="Web-{5BF17718-7C57-A3C1-F633-D944CE585798}"/>
    <pc:docChg chg="modSld">
      <pc:chgData name="" userId="" providerId="" clId="Web-{5BF17718-7C57-A3C1-F633-D944CE585798}" dt="2022-04-26T21:23:10.690" v="3" actId="20577"/>
      <pc:docMkLst>
        <pc:docMk/>
      </pc:docMkLst>
      <pc:sldChg chg="modSp">
        <pc:chgData name="" userId="" providerId="" clId="Web-{5BF17718-7C57-A3C1-F633-D944CE585798}" dt="2022-04-26T21:23:10.690" v="3" actId="20577"/>
        <pc:sldMkLst>
          <pc:docMk/>
          <pc:sldMk cId="21757986" sldId="256"/>
        </pc:sldMkLst>
        <pc:spChg chg="mod">
          <ac:chgData name="" userId="" providerId="" clId="Web-{5BF17718-7C57-A3C1-F633-D944CE585798}" dt="2022-04-26T21:23:10.690" v="3" actId="20577"/>
          <ac:spMkLst>
            <pc:docMk/>
            <pc:sldMk cId="21757986" sldId="256"/>
            <ac:spMk id="11" creationId="{27A2B688-FC62-3946-8722-56C6C08E855F}"/>
          </ac:spMkLst>
        </pc:spChg>
      </pc:sldChg>
    </pc:docChg>
  </pc:docChgLst>
  <pc:docChgLst>
    <pc:chgData name="admarques@knights.ucf.edu" userId="S::urn:spo:guest#admarques@knights.ucf.edu::" providerId="AD" clId="Web-{BBDF504C-2F5B-8DFE-8D72-0FD0D1D9F909}"/>
    <pc:docChg chg="modSld">
      <pc:chgData name="admarques@knights.ucf.edu" userId="S::urn:spo:guest#admarques@knights.ucf.edu::" providerId="AD" clId="Web-{BBDF504C-2F5B-8DFE-8D72-0FD0D1D9F909}" dt="2022-06-09T11:21:16.767" v="173"/>
      <pc:docMkLst>
        <pc:docMk/>
      </pc:docMkLst>
      <pc:sldChg chg="addSp delSp modSp">
        <pc:chgData name="admarques@knights.ucf.edu" userId="S::urn:spo:guest#admarques@knights.ucf.edu::" providerId="AD" clId="Web-{BBDF504C-2F5B-8DFE-8D72-0FD0D1D9F909}" dt="2022-06-09T11:21:16.767" v="173"/>
        <pc:sldMkLst>
          <pc:docMk/>
          <pc:sldMk cId="165427139" sldId="1153"/>
        </pc:sldMkLst>
        <pc:spChg chg="mod">
          <ac:chgData name="admarques@knights.ucf.edu" userId="S::urn:spo:guest#admarques@knights.ucf.edu::" providerId="AD" clId="Web-{BBDF504C-2F5B-8DFE-8D72-0FD0D1D9F909}" dt="2022-06-09T11:01:09.412" v="80" actId="20577"/>
          <ac:spMkLst>
            <pc:docMk/>
            <pc:sldMk cId="165427139" sldId="1153"/>
            <ac:spMk id="6" creationId="{FBAEDE3A-16FB-5A41-B09D-537EE756BCD5}"/>
          </ac:spMkLst>
        </pc:spChg>
        <pc:spChg chg="del mod">
          <ac:chgData name="admarques@knights.ucf.edu" userId="S::urn:spo:guest#admarques@knights.ucf.edu::" providerId="AD" clId="Web-{BBDF504C-2F5B-8DFE-8D72-0FD0D1D9F909}" dt="2022-06-09T11:13:06.989" v="144"/>
          <ac:spMkLst>
            <pc:docMk/>
            <pc:sldMk cId="165427139" sldId="1153"/>
            <ac:spMk id="8" creationId="{A6376A61-6D43-1A44-B23E-5221ECFE1549}"/>
          </ac:spMkLst>
        </pc:spChg>
        <pc:spChg chg="add mod ord">
          <ac:chgData name="admarques@knights.ucf.edu" userId="S::urn:spo:guest#admarques@knights.ucf.edu::" providerId="AD" clId="Web-{BBDF504C-2F5B-8DFE-8D72-0FD0D1D9F909}" dt="2022-06-09T11:20:59.735" v="172"/>
          <ac:spMkLst>
            <pc:docMk/>
            <pc:sldMk cId="165427139" sldId="1153"/>
            <ac:spMk id="14" creationId="{059499FD-C347-D3F0-CAC3-11F797687FFE}"/>
          </ac:spMkLst>
        </pc:spChg>
        <pc:spChg chg="topLvl">
          <ac:chgData name="admarques@knights.ucf.edu" userId="S::urn:spo:guest#admarques@knights.ucf.edu::" providerId="AD" clId="Web-{BBDF504C-2F5B-8DFE-8D72-0FD0D1D9F909}" dt="2022-06-09T11:21:16.767" v="173"/>
          <ac:spMkLst>
            <pc:docMk/>
            <pc:sldMk cId="165427139" sldId="1153"/>
            <ac:spMk id="21" creationId="{1D145C4A-AFF0-1241-A72E-D6A667A6AF23}"/>
          </ac:spMkLst>
        </pc:spChg>
        <pc:spChg chg="add mod">
          <ac:chgData name="admarques@knights.ucf.edu" userId="S::urn:spo:guest#admarques@knights.ucf.edu::" providerId="AD" clId="Web-{BBDF504C-2F5B-8DFE-8D72-0FD0D1D9F909}" dt="2022-06-09T11:13:11.895" v="145" actId="1076"/>
          <ac:spMkLst>
            <pc:docMk/>
            <pc:sldMk cId="165427139" sldId="1153"/>
            <ac:spMk id="25" creationId="{7A71A11A-B43D-A3AF-0606-592305DA8138}"/>
          </ac:spMkLst>
        </pc:spChg>
        <pc:spChg chg="mod">
          <ac:chgData name="admarques@knights.ucf.edu" userId="S::urn:spo:guest#admarques@knights.ucf.edu::" providerId="AD" clId="Web-{BBDF504C-2F5B-8DFE-8D72-0FD0D1D9F909}" dt="2022-06-09T11:11:06.127" v="89" actId="20577"/>
          <ac:spMkLst>
            <pc:docMk/>
            <pc:sldMk cId="165427139" sldId="1153"/>
            <ac:spMk id="26" creationId="{1866DAB6-593B-6D4B-A6D3-F28E48F11A66}"/>
          </ac:spMkLst>
        </pc:spChg>
        <pc:grpChg chg="del">
          <ac:chgData name="admarques@knights.ucf.edu" userId="S::urn:spo:guest#admarques@knights.ucf.edu::" providerId="AD" clId="Web-{BBDF504C-2F5B-8DFE-8D72-0FD0D1D9F909}" dt="2022-06-09T11:19:26.841" v="157"/>
          <ac:grpSpMkLst>
            <pc:docMk/>
            <pc:sldMk cId="165427139" sldId="1153"/>
            <ac:grpSpMk id="22" creationId="{9F8A8A6A-BE3A-C54D-A28E-2AF5BEE7578B}"/>
          </ac:grpSpMkLst>
        </pc:grpChg>
        <pc:grpChg chg="del mod">
          <ac:chgData name="admarques@knights.ucf.edu" userId="S::urn:spo:guest#admarques@knights.ucf.edu::" providerId="AD" clId="Web-{BBDF504C-2F5B-8DFE-8D72-0FD0D1D9F909}" dt="2022-06-09T11:21:16.767" v="173"/>
          <ac:grpSpMkLst>
            <pc:docMk/>
            <pc:sldMk cId="165427139" sldId="1153"/>
            <ac:grpSpMk id="23" creationId="{4833E7C4-9471-2443-B4EA-DBC5AB1A243C}"/>
          </ac:grpSpMkLst>
        </pc:grpChg>
        <pc:picChg chg="add mod">
          <ac:chgData name="admarques@knights.ucf.edu" userId="S::urn:spo:guest#admarques@knights.ucf.edu::" providerId="AD" clId="Web-{BBDF504C-2F5B-8DFE-8D72-0FD0D1D9F909}" dt="2022-06-09T11:13:16.630" v="146" actId="1076"/>
          <ac:picMkLst>
            <pc:docMk/>
            <pc:sldMk cId="165427139" sldId="1153"/>
            <ac:picMk id="5" creationId="{5951E61D-D144-2247-A996-5F50E6EB478A}"/>
          </ac:picMkLst>
        </pc:picChg>
        <pc:picChg chg="add mod">
          <ac:chgData name="admarques@knights.ucf.edu" userId="S::urn:spo:guest#admarques@knights.ucf.edu::" providerId="AD" clId="Web-{BBDF504C-2F5B-8DFE-8D72-0FD0D1D9F909}" dt="2022-06-09T11:19:39.998" v="159" actId="1076"/>
          <ac:picMkLst>
            <pc:docMk/>
            <pc:sldMk cId="165427139" sldId="1153"/>
            <ac:picMk id="9" creationId="{3510EF1C-2106-D682-6E40-CF7AE59C209C}"/>
          </ac:picMkLst>
        </pc:picChg>
        <pc:picChg chg="del mod">
          <ac:chgData name="admarques@knights.ucf.edu" userId="S::urn:spo:guest#admarques@knights.ucf.edu::" providerId="AD" clId="Web-{BBDF504C-2F5B-8DFE-8D72-0FD0D1D9F909}" dt="2022-06-09T11:19:26.841" v="157"/>
          <ac:picMkLst>
            <pc:docMk/>
            <pc:sldMk cId="165427139" sldId="1153"/>
            <ac:picMk id="11" creationId="{14E196C8-1457-9F03-F59C-24C8824765CD}"/>
          </ac:picMkLst>
        </pc:picChg>
        <pc:picChg chg="del mod">
          <ac:chgData name="admarques@knights.ucf.edu" userId="S::urn:spo:guest#admarques@knights.ucf.edu::" providerId="AD" clId="Web-{BBDF504C-2F5B-8DFE-8D72-0FD0D1D9F909}" dt="2022-06-09T11:19:15.076" v="153"/>
          <ac:picMkLst>
            <pc:docMk/>
            <pc:sldMk cId="165427139" sldId="1153"/>
            <ac:picMk id="13" creationId="{D16DEB0F-9A8B-2703-B6F6-242F81B4C5F4}"/>
          </ac:picMkLst>
        </pc:picChg>
        <pc:picChg chg="topLvl">
          <ac:chgData name="admarques@knights.ucf.edu" userId="S::urn:spo:guest#admarques@knights.ucf.edu::" providerId="AD" clId="Web-{BBDF504C-2F5B-8DFE-8D72-0FD0D1D9F909}" dt="2022-06-09T11:21:16.767" v="173"/>
          <ac:picMkLst>
            <pc:docMk/>
            <pc:sldMk cId="165427139" sldId="1153"/>
            <ac:picMk id="15" creationId="{8F91AA71-34F7-E42B-294C-B373AD6BE357}"/>
          </ac:picMkLst>
        </pc:picChg>
      </pc:sldChg>
      <pc:sldChg chg="addSp delSp modSp">
        <pc:chgData name="admarques@knights.ucf.edu" userId="S::urn:spo:guest#admarques@knights.ucf.edu::" providerId="AD" clId="Web-{BBDF504C-2F5B-8DFE-8D72-0FD0D1D9F909}" dt="2022-06-09T10:59:52.441" v="67" actId="1076"/>
        <pc:sldMkLst>
          <pc:docMk/>
          <pc:sldMk cId="2599294907" sldId="1154"/>
        </pc:sldMkLst>
        <pc:picChg chg="add mod">
          <ac:chgData name="admarques@knights.ucf.edu" userId="S::urn:spo:guest#admarques@knights.ucf.edu::" providerId="AD" clId="Web-{BBDF504C-2F5B-8DFE-8D72-0FD0D1D9F909}" dt="2022-06-09T10:53:07.714" v="7" actId="1076"/>
          <ac:picMkLst>
            <pc:docMk/>
            <pc:sldMk cId="2599294907" sldId="1154"/>
            <ac:picMk id="5" creationId="{9F41BFD1-1563-8BD7-4875-F8087786E812}"/>
          </ac:picMkLst>
        </pc:picChg>
        <pc:picChg chg="add mod">
          <ac:chgData name="admarques@knights.ucf.edu" userId="S::urn:spo:guest#admarques@knights.ucf.edu::" providerId="AD" clId="Web-{BBDF504C-2F5B-8DFE-8D72-0FD0D1D9F909}" dt="2022-06-09T10:53:41.746" v="14" actId="1076"/>
          <ac:picMkLst>
            <pc:docMk/>
            <pc:sldMk cId="2599294907" sldId="1154"/>
            <ac:picMk id="8" creationId="{D8752581-BE88-4AE9-4C38-2A375199FADE}"/>
          </ac:picMkLst>
        </pc:picChg>
        <pc:picChg chg="add mod">
          <ac:chgData name="admarques@knights.ucf.edu" userId="S::urn:spo:guest#admarques@knights.ucf.edu::" providerId="AD" clId="Web-{BBDF504C-2F5B-8DFE-8D72-0FD0D1D9F909}" dt="2022-06-09T10:54:11.090" v="20" actId="1076"/>
          <ac:picMkLst>
            <pc:docMk/>
            <pc:sldMk cId="2599294907" sldId="1154"/>
            <ac:picMk id="9" creationId="{77D9A215-8838-9808-900D-AB6CE7E043A5}"/>
          </ac:picMkLst>
        </pc:picChg>
        <pc:picChg chg="add mod">
          <ac:chgData name="admarques@knights.ucf.edu" userId="S::urn:spo:guest#admarques@knights.ucf.edu::" providerId="AD" clId="Web-{BBDF504C-2F5B-8DFE-8D72-0FD0D1D9F909}" dt="2022-06-09T10:54:41.013" v="25" actId="1076"/>
          <ac:picMkLst>
            <pc:docMk/>
            <pc:sldMk cId="2599294907" sldId="1154"/>
            <ac:picMk id="10" creationId="{E0DB66CC-4008-C8D1-6CDF-D7652BD45087}"/>
          </ac:picMkLst>
        </pc:picChg>
        <pc:picChg chg="add mod">
          <ac:chgData name="admarques@knights.ucf.edu" userId="S::urn:spo:guest#admarques@knights.ucf.edu::" providerId="AD" clId="Web-{BBDF504C-2F5B-8DFE-8D72-0FD0D1D9F909}" dt="2022-06-09T10:55:38.280" v="33" actId="1076"/>
          <ac:picMkLst>
            <pc:docMk/>
            <pc:sldMk cId="2599294907" sldId="1154"/>
            <ac:picMk id="11" creationId="{A8E6BE3D-8826-856E-C693-1873ABCDC166}"/>
          </ac:picMkLst>
        </pc:picChg>
        <pc:picChg chg="add del mod">
          <ac:chgData name="admarques@knights.ucf.edu" userId="S::urn:spo:guest#admarques@knights.ucf.edu::" providerId="AD" clId="Web-{BBDF504C-2F5B-8DFE-8D72-0FD0D1D9F909}" dt="2022-06-09T10:56:28.234" v="37"/>
          <ac:picMkLst>
            <pc:docMk/>
            <pc:sldMk cId="2599294907" sldId="1154"/>
            <ac:picMk id="12" creationId="{7CE5D3F3-C417-42DE-F614-6B35ED679F78}"/>
          </ac:picMkLst>
        </pc:picChg>
        <pc:picChg chg="add mod">
          <ac:chgData name="admarques@knights.ucf.edu" userId="S::urn:spo:guest#admarques@knights.ucf.edu::" providerId="AD" clId="Web-{BBDF504C-2F5B-8DFE-8D72-0FD0D1D9F909}" dt="2022-06-09T10:58:07.502" v="42" actId="1076"/>
          <ac:picMkLst>
            <pc:docMk/>
            <pc:sldMk cId="2599294907" sldId="1154"/>
            <ac:picMk id="13" creationId="{994157C0-3E19-C08C-89DE-B054F128FCDC}"/>
          </ac:picMkLst>
        </pc:picChg>
        <pc:picChg chg="del">
          <ac:chgData name="admarques@knights.ucf.edu" userId="S::urn:spo:guest#admarques@knights.ucf.edu::" providerId="AD" clId="Web-{BBDF504C-2F5B-8DFE-8D72-0FD0D1D9F909}" dt="2022-06-09T10:57:57.251" v="41"/>
          <ac:picMkLst>
            <pc:docMk/>
            <pc:sldMk cId="2599294907" sldId="1154"/>
            <ac:picMk id="16" creationId="{7ED87AB0-8B05-9E3F-D430-9B29E291FA47}"/>
          </ac:picMkLst>
        </pc:picChg>
        <pc:picChg chg="add mod">
          <ac:chgData name="admarques@knights.ucf.edu" userId="S::urn:spo:guest#admarques@knights.ucf.edu::" providerId="AD" clId="Web-{BBDF504C-2F5B-8DFE-8D72-0FD0D1D9F909}" dt="2022-06-09T10:58:39.674" v="48" actId="1076"/>
          <ac:picMkLst>
            <pc:docMk/>
            <pc:sldMk cId="2599294907" sldId="1154"/>
            <ac:picMk id="17" creationId="{AB5D956A-062C-8372-81C2-B23AC81EF73A}"/>
          </ac:picMkLst>
        </pc:picChg>
        <pc:picChg chg="del">
          <ac:chgData name="admarques@knights.ucf.edu" userId="S::urn:spo:guest#admarques@knights.ucf.edu::" providerId="AD" clId="Web-{BBDF504C-2F5B-8DFE-8D72-0FD0D1D9F909}" dt="2022-06-09T10:58:37.362" v="47"/>
          <ac:picMkLst>
            <pc:docMk/>
            <pc:sldMk cId="2599294907" sldId="1154"/>
            <ac:picMk id="18" creationId="{E15C20F9-DE8C-5DD3-BB0D-6596F1F229B4}"/>
          </ac:picMkLst>
        </pc:picChg>
        <pc:picChg chg="add mod">
          <ac:chgData name="admarques@knights.ucf.edu" userId="S::urn:spo:guest#admarques@knights.ucf.edu::" providerId="AD" clId="Web-{BBDF504C-2F5B-8DFE-8D72-0FD0D1D9F909}" dt="2022-06-09T10:59:07.831" v="55" actId="1076"/>
          <ac:picMkLst>
            <pc:docMk/>
            <pc:sldMk cId="2599294907" sldId="1154"/>
            <ac:picMk id="19" creationId="{98B1EEFB-D424-07A2-4FF9-9770CACCFB3F}"/>
          </ac:picMkLst>
        </pc:picChg>
        <pc:picChg chg="add mod">
          <ac:chgData name="admarques@knights.ucf.edu" userId="S::urn:spo:guest#admarques@knights.ucf.edu::" providerId="AD" clId="Web-{BBDF504C-2F5B-8DFE-8D72-0FD0D1D9F909}" dt="2022-06-09T10:59:30.191" v="61" actId="1076"/>
          <ac:picMkLst>
            <pc:docMk/>
            <pc:sldMk cId="2599294907" sldId="1154"/>
            <ac:picMk id="21" creationId="{16853AB5-C467-FF06-4F4F-481F673FA3B5}"/>
          </ac:picMkLst>
        </pc:picChg>
        <pc:picChg chg="add mod">
          <ac:chgData name="admarques@knights.ucf.edu" userId="S::urn:spo:guest#admarques@knights.ucf.edu::" providerId="AD" clId="Web-{BBDF504C-2F5B-8DFE-8D72-0FD0D1D9F909}" dt="2022-06-09T10:59:52.441" v="67" actId="1076"/>
          <ac:picMkLst>
            <pc:docMk/>
            <pc:sldMk cId="2599294907" sldId="1154"/>
            <ac:picMk id="22" creationId="{655B98EC-1E80-C6CB-8A37-2B81E8A5D91B}"/>
          </ac:picMkLst>
        </pc:picChg>
        <pc:picChg chg="del">
          <ac:chgData name="admarques@knights.ucf.edu" userId="S::urn:spo:guest#admarques@knights.ucf.edu::" providerId="AD" clId="Web-{BBDF504C-2F5B-8DFE-8D72-0FD0D1D9F909}" dt="2022-06-09T10:59:03.440" v="54"/>
          <ac:picMkLst>
            <pc:docMk/>
            <pc:sldMk cId="2599294907" sldId="1154"/>
            <ac:picMk id="24" creationId="{B69B21B5-65BE-DDC1-C30F-A59CE949DDF6}"/>
          </ac:picMkLst>
        </pc:picChg>
        <pc:picChg chg="del">
          <ac:chgData name="admarques@knights.ucf.edu" userId="S::urn:spo:guest#admarques@knights.ucf.edu::" providerId="AD" clId="Web-{BBDF504C-2F5B-8DFE-8D72-0FD0D1D9F909}" dt="2022-06-09T10:59:24.066" v="60"/>
          <ac:picMkLst>
            <pc:docMk/>
            <pc:sldMk cId="2599294907" sldId="1154"/>
            <ac:picMk id="25" creationId="{63BA85DB-F640-B750-8E10-453555132A8F}"/>
          </ac:picMkLst>
        </pc:picChg>
        <pc:picChg chg="del">
          <ac:chgData name="admarques@knights.ucf.edu" userId="S::urn:spo:guest#admarques@knights.ucf.edu::" providerId="AD" clId="Web-{BBDF504C-2F5B-8DFE-8D72-0FD0D1D9F909}" dt="2022-06-09T10:59:46.566" v="66"/>
          <ac:picMkLst>
            <pc:docMk/>
            <pc:sldMk cId="2599294907" sldId="1154"/>
            <ac:picMk id="33" creationId="{9EF5B132-45F4-6EB5-60DF-D678729CAE11}"/>
          </ac:picMkLst>
        </pc:picChg>
        <pc:picChg chg="del">
          <ac:chgData name="admarques@knights.ucf.edu" userId="S::urn:spo:guest#admarques@knights.ucf.edu::" providerId="AD" clId="Web-{BBDF504C-2F5B-8DFE-8D72-0FD0D1D9F909}" dt="2022-06-09T10:52:43.323" v="4"/>
          <ac:picMkLst>
            <pc:docMk/>
            <pc:sldMk cId="2599294907" sldId="1154"/>
            <ac:picMk id="36" creationId="{65041BF1-BEFC-AE4D-2F63-58723CF602BD}"/>
          </ac:picMkLst>
        </pc:picChg>
        <pc:picChg chg="del">
          <ac:chgData name="admarques@knights.ucf.edu" userId="S::urn:spo:guest#admarques@knights.ucf.edu::" providerId="AD" clId="Web-{BBDF504C-2F5B-8DFE-8D72-0FD0D1D9F909}" dt="2022-06-09T10:53:18.308" v="10"/>
          <ac:picMkLst>
            <pc:docMk/>
            <pc:sldMk cId="2599294907" sldId="1154"/>
            <ac:picMk id="38" creationId="{36EBF6F1-DAF5-A138-8947-7491C66561BD}"/>
          </ac:picMkLst>
        </pc:picChg>
        <pc:picChg chg="del">
          <ac:chgData name="admarques@knights.ucf.edu" userId="S::urn:spo:guest#admarques@knights.ucf.edu::" providerId="AD" clId="Web-{BBDF504C-2F5B-8DFE-8D72-0FD0D1D9F909}" dt="2022-06-09T10:53:54.059" v="16"/>
          <ac:picMkLst>
            <pc:docMk/>
            <pc:sldMk cId="2599294907" sldId="1154"/>
            <ac:picMk id="41" creationId="{17B9C064-7E70-08A2-9DC0-C2602123BB7F}"/>
          </ac:picMkLst>
        </pc:picChg>
        <pc:picChg chg="del">
          <ac:chgData name="admarques@knights.ucf.edu" userId="S::urn:spo:guest#admarques@knights.ucf.edu::" providerId="AD" clId="Web-{BBDF504C-2F5B-8DFE-8D72-0FD0D1D9F909}" dt="2022-06-09T10:54:33.466" v="24"/>
          <ac:picMkLst>
            <pc:docMk/>
            <pc:sldMk cId="2599294907" sldId="1154"/>
            <ac:picMk id="43" creationId="{337F9C81-53A9-AE58-B0B6-B40F9C37A371}"/>
          </ac:picMkLst>
        </pc:picChg>
        <pc:picChg chg="del">
          <ac:chgData name="admarques@knights.ucf.edu" userId="S::urn:spo:guest#admarques@knights.ucf.edu::" providerId="AD" clId="Web-{BBDF504C-2F5B-8DFE-8D72-0FD0D1D9F909}" dt="2022-06-09T10:54:59.138" v="27"/>
          <ac:picMkLst>
            <pc:docMk/>
            <pc:sldMk cId="2599294907" sldId="1154"/>
            <ac:picMk id="45" creationId="{B4A4221A-71A8-CDA5-0ADE-72A2FC3EF84B}"/>
          </ac:picMkLst>
        </pc:picChg>
      </pc:sldChg>
    </pc:docChg>
  </pc:docChgLst>
  <pc:docChgLst>
    <pc:chgData name="admarques@knights.ucf.edu" userId="S::urn:spo:guest#admarques@knights.ucf.edu::" providerId="AD" clId="Web-{A61C17DB-94ED-2BE1-C94F-A4A6856720AC}"/>
    <pc:docChg chg="modSld">
      <pc:chgData name="admarques@knights.ucf.edu" userId="S::urn:spo:guest#admarques@knights.ucf.edu::" providerId="AD" clId="Web-{A61C17DB-94ED-2BE1-C94F-A4A6856720AC}" dt="2022-09-08T00:57:08.416" v="20" actId="1076"/>
      <pc:docMkLst>
        <pc:docMk/>
      </pc:docMkLst>
      <pc:sldChg chg="addSp delSp modSp">
        <pc:chgData name="admarques@knights.ucf.edu" userId="S::urn:spo:guest#admarques@knights.ucf.edu::" providerId="AD" clId="Web-{A61C17DB-94ED-2BE1-C94F-A4A6856720AC}" dt="2022-09-07T19:49:34.797" v="10" actId="1076"/>
        <pc:sldMkLst>
          <pc:docMk/>
          <pc:sldMk cId="3631308397" sldId="1209"/>
        </pc:sldMkLst>
        <pc:picChg chg="add mod">
          <ac:chgData name="admarques@knights.ucf.edu" userId="S::urn:spo:guest#admarques@knights.ucf.edu::" providerId="AD" clId="Web-{A61C17DB-94ED-2BE1-C94F-A4A6856720AC}" dt="2022-09-07T19:17:46" v="4" actId="1076"/>
          <ac:picMkLst>
            <pc:docMk/>
            <pc:sldMk cId="3631308397" sldId="1209"/>
            <ac:picMk id="3" creationId="{BF7A40E6-A3AE-2389-F54D-58850A92CA6D}"/>
          </ac:picMkLst>
        </pc:picChg>
        <pc:picChg chg="add mod modCrop">
          <ac:chgData name="admarques@knights.ucf.edu" userId="S::urn:spo:guest#admarques@knights.ucf.edu::" providerId="AD" clId="Web-{A61C17DB-94ED-2BE1-C94F-A4A6856720AC}" dt="2022-09-07T19:49:34.797" v="10" actId="1076"/>
          <ac:picMkLst>
            <pc:docMk/>
            <pc:sldMk cId="3631308397" sldId="1209"/>
            <ac:picMk id="4" creationId="{4FDFCAB6-8A6B-5AE9-CFDD-ED9EA9370C0F}"/>
          </ac:picMkLst>
        </pc:picChg>
        <pc:picChg chg="del">
          <ac:chgData name="admarques@knights.ucf.edu" userId="S::urn:spo:guest#admarques@knights.ucf.edu::" providerId="AD" clId="Web-{A61C17DB-94ED-2BE1-C94F-A4A6856720AC}" dt="2022-09-07T19:17:20.264" v="2"/>
          <ac:picMkLst>
            <pc:docMk/>
            <pc:sldMk cId="3631308397" sldId="1209"/>
            <ac:picMk id="2050" creationId="{2056BA87-8E68-AD43-9D73-2B2FA4CD6E61}"/>
          </ac:picMkLst>
        </pc:picChg>
      </pc:sldChg>
      <pc:sldChg chg="modSp">
        <pc:chgData name="admarques@knights.ucf.edu" userId="S::urn:spo:guest#admarques@knights.ucf.edu::" providerId="AD" clId="Web-{A61C17DB-94ED-2BE1-C94F-A4A6856720AC}" dt="2022-09-08T00:57:08.416" v="20" actId="1076"/>
        <pc:sldMkLst>
          <pc:docMk/>
          <pc:sldMk cId="4254997193" sldId="1211"/>
        </pc:sldMkLst>
        <pc:spChg chg="mod">
          <ac:chgData name="admarques@knights.ucf.edu" userId="S::urn:spo:guest#admarques@knights.ucf.edu::" providerId="AD" clId="Web-{A61C17DB-94ED-2BE1-C94F-A4A6856720AC}" dt="2022-09-08T00:57:08.416" v="20" actId="1076"/>
          <ac:spMkLst>
            <pc:docMk/>
            <pc:sldMk cId="4254997193" sldId="1211"/>
            <ac:spMk id="7" creationId="{A5518AD4-B2A5-D248-989B-61C356F849F1}"/>
          </ac:spMkLst>
        </pc:spChg>
      </pc:sldChg>
    </pc:docChg>
  </pc:docChgLst>
  <pc:docChgLst>
    <pc:chgData name="Felipe Viana" userId="S::fe834498@ucf.edu::afee57a1-d31d-42f1-b644-982eaf8b2b40" providerId="AD" clId="Web-{27ADC087-DE38-0596-8187-0C223A8DDAAA}"/>
    <pc:docChg chg="modSld">
      <pc:chgData name="Felipe Viana" userId="S::fe834498@ucf.edu::afee57a1-d31d-42f1-b644-982eaf8b2b40" providerId="AD" clId="Web-{27ADC087-DE38-0596-8187-0C223A8DDAAA}" dt="2022-05-18T23:56:12.586" v="124" actId="1076"/>
      <pc:docMkLst>
        <pc:docMk/>
      </pc:docMkLst>
      <pc:sldChg chg="addSp modSp">
        <pc:chgData name="Felipe Viana" userId="S::fe834498@ucf.edu::afee57a1-d31d-42f1-b644-982eaf8b2b40" providerId="AD" clId="Web-{27ADC087-DE38-0596-8187-0C223A8DDAAA}" dt="2022-05-18T23:56:12.586" v="124" actId="1076"/>
        <pc:sldMkLst>
          <pc:docMk/>
          <pc:sldMk cId="3272858459" sldId="1129"/>
        </pc:sldMkLst>
        <pc:spChg chg="add mod">
          <ac:chgData name="Felipe Viana" userId="S::fe834498@ucf.edu::afee57a1-d31d-42f1-b644-982eaf8b2b40" providerId="AD" clId="Web-{27ADC087-DE38-0596-8187-0C223A8DDAAA}" dt="2022-05-18T23:56:03.460" v="121" actId="14100"/>
          <ac:spMkLst>
            <pc:docMk/>
            <pc:sldMk cId="3272858459" sldId="1129"/>
            <ac:spMk id="5" creationId="{05F8591A-0F5C-265C-AF49-BFCCEAD974AB}"/>
          </ac:spMkLst>
        </pc:spChg>
        <pc:spChg chg="add mod">
          <ac:chgData name="Felipe Viana" userId="S::fe834498@ucf.edu::afee57a1-d31d-42f1-b644-982eaf8b2b40" providerId="AD" clId="Web-{27ADC087-DE38-0596-8187-0C223A8DDAAA}" dt="2022-05-18T23:56:12.586" v="124" actId="1076"/>
          <ac:spMkLst>
            <pc:docMk/>
            <pc:sldMk cId="3272858459" sldId="1129"/>
            <ac:spMk id="6" creationId="{0D923958-B4E8-E682-6606-4F05F7743E5D}"/>
          </ac:spMkLst>
        </pc:spChg>
        <pc:picChg chg="mod">
          <ac:chgData name="Felipe Viana" userId="S::fe834498@ucf.edu::afee57a1-d31d-42f1-b644-982eaf8b2b40" providerId="AD" clId="Web-{27ADC087-DE38-0596-8187-0C223A8DDAAA}" dt="2022-05-18T23:55:40.788" v="108" actId="14100"/>
          <ac:picMkLst>
            <pc:docMk/>
            <pc:sldMk cId="3272858459" sldId="1129"/>
            <ac:picMk id="3" creationId="{0310BA53-99BA-E6D3-4F28-4E7CAB67AF48}"/>
          </ac:picMkLst>
        </pc:picChg>
        <pc:picChg chg="mod">
          <ac:chgData name="Felipe Viana" userId="S::fe834498@ucf.edu::afee57a1-d31d-42f1-b644-982eaf8b2b40" providerId="AD" clId="Web-{27ADC087-DE38-0596-8187-0C223A8DDAAA}" dt="2022-05-18T23:55:32.897" v="105" actId="1076"/>
          <ac:picMkLst>
            <pc:docMk/>
            <pc:sldMk cId="3272858459" sldId="1129"/>
            <ac:picMk id="4" creationId="{10523A50-F119-29DE-73EC-922EFC1B4615}"/>
          </ac:picMkLst>
        </pc:picChg>
      </pc:sldChg>
      <pc:sldChg chg="modSp">
        <pc:chgData name="Felipe Viana" userId="S::fe834498@ucf.edu::afee57a1-d31d-42f1-b644-982eaf8b2b40" providerId="AD" clId="Web-{27ADC087-DE38-0596-8187-0C223A8DDAAA}" dt="2022-05-18T23:40:50.608" v="2" actId="20577"/>
        <pc:sldMkLst>
          <pc:docMk/>
          <pc:sldMk cId="3187393964" sldId="1131"/>
        </pc:sldMkLst>
        <pc:spChg chg="mod">
          <ac:chgData name="Felipe Viana" userId="S::fe834498@ucf.edu::afee57a1-d31d-42f1-b644-982eaf8b2b40" providerId="AD" clId="Web-{27ADC087-DE38-0596-8187-0C223A8DDAAA}" dt="2022-05-18T23:40:34.263" v="0" actId="20577"/>
          <ac:spMkLst>
            <pc:docMk/>
            <pc:sldMk cId="3187393964" sldId="1131"/>
            <ac:spMk id="84" creationId="{BD735D1B-D079-6B00-B160-2675A314016B}"/>
          </ac:spMkLst>
        </pc:spChg>
        <pc:spChg chg="mod">
          <ac:chgData name="Felipe Viana" userId="S::fe834498@ucf.edu::afee57a1-d31d-42f1-b644-982eaf8b2b40" providerId="AD" clId="Web-{27ADC087-DE38-0596-8187-0C223A8DDAAA}" dt="2022-05-18T23:40:50.608" v="2" actId="20577"/>
          <ac:spMkLst>
            <pc:docMk/>
            <pc:sldMk cId="3187393964" sldId="1131"/>
            <ac:spMk id="87" creationId="{077A131D-E72D-8021-576D-6FD13ADECA7C}"/>
          </ac:spMkLst>
        </pc:spChg>
      </pc:sldChg>
      <pc:sldChg chg="modSp">
        <pc:chgData name="Felipe Viana" userId="S::fe834498@ucf.edu::afee57a1-d31d-42f1-b644-982eaf8b2b40" providerId="AD" clId="Web-{27ADC087-DE38-0596-8187-0C223A8DDAAA}" dt="2022-05-18T23:46:33.648" v="104" actId="1076"/>
        <pc:sldMkLst>
          <pc:docMk/>
          <pc:sldMk cId="846214304" sldId="1132"/>
        </pc:sldMkLst>
        <pc:spChg chg="mod">
          <ac:chgData name="Felipe Viana" userId="S::fe834498@ucf.edu::afee57a1-d31d-42f1-b644-982eaf8b2b40" providerId="AD" clId="Web-{27ADC087-DE38-0596-8187-0C223A8DDAAA}" dt="2022-05-18T23:46:33.648" v="104" actId="1076"/>
          <ac:spMkLst>
            <pc:docMk/>
            <pc:sldMk cId="846214304" sldId="1132"/>
            <ac:spMk id="9" creationId="{455609DB-97FB-D256-9BEA-5CDCFDD43CF2}"/>
          </ac:spMkLst>
        </pc:spChg>
        <pc:picChg chg="mod">
          <ac:chgData name="Felipe Viana" userId="S::fe834498@ucf.edu::afee57a1-d31d-42f1-b644-982eaf8b2b40" providerId="AD" clId="Web-{27ADC087-DE38-0596-8187-0C223A8DDAAA}" dt="2022-05-18T23:46:29.758" v="102" actId="1076"/>
          <ac:picMkLst>
            <pc:docMk/>
            <pc:sldMk cId="846214304" sldId="1132"/>
            <ac:picMk id="7" creationId="{B6154A87-5F93-1022-5901-829D399ECED4}"/>
          </ac:picMkLst>
        </pc:picChg>
        <pc:picChg chg="mod">
          <ac:chgData name="Felipe Viana" userId="S::fe834498@ucf.edu::afee57a1-d31d-42f1-b644-982eaf8b2b40" providerId="AD" clId="Web-{27ADC087-DE38-0596-8187-0C223A8DDAAA}" dt="2022-05-18T23:46:29.789" v="103" actId="1076"/>
          <ac:picMkLst>
            <pc:docMk/>
            <pc:sldMk cId="846214304" sldId="1132"/>
            <ac:picMk id="8" creationId="{397EAC15-575D-CDFA-68D6-2577C103C2B1}"/>
          </ac:picMkLst>
        </pc:picChg>
      </pc:sldChg>
    </pc:docChg>
  </pc:docChgLst>
  <pc:docChgLst>
    <pc:chgData name="Felipe Viana" userId="afee57a1-d31d-42f1-b644-982eaf8b2b40" providerId="ADAL" clId="{5EBC2CD3-0DA2-2D4B-A208-C5875C9B8295}"/>
    <pc:docChg chg="undo redo custSel addSld delSld modSld sldOrd">
      <pc:chgData name="Felipe Viana" userId="afee57a1-d31d-42f1-b644-982eaf8b2b40" providerId="ADAL" clId="{5EBC2CD3-0DA2-2D4B-A208-C5875C9B8295}" dt="2022-07-28T17:39:38.438" v="4362" actId="1076"/>
      <pc:docMkLst>
        <pc:docMk/>
      </pc:docMkLst>
      <pc:sldChg chg="ord">
        <pc:chgData name="Felipe Viana" userId="afee57a1-d31d-42f1-b644-982eaf8b2b40" providerId="ADAL" clId="{5EBC2CD3-0DA2-2D4B-A208-C5875C9B8295}" dt="2022-06-28T20:27:33.364" v="1" actId="20578"/>
        <pc:sldMkLst>
          <pc:docMk/>
          <pc:sldMk cId="264702555" sldId="325"/>
        </pc:sldMkLst>
      </pc:sldChg>
      <pc:sldChg chg="addSp modSp mod ord">
        <pc:chgData name="Felipe Viana" userId="afee57a1-d31d-42f1-b644-982eaf8b2b40" providerId="ADAL" clId="{5EBC2CD3-0DA2-2D4B-A208-C5875C9B8295}" dt="2022-07-08T18:40:17.259" v="212" actId="20578"/>
        <pc:sldMkLst>
          <pc:docMk/>
          <pc:sldMk cId="3158643362" sldId="1170"/>
        </pc:sldMkLst>
        <pc:spChg chg="mod">
          <ac:chgData name="Felipe Viana" userId="afee57a1-d31d-42f1-b644-982eaf8b2b40" providerId="ADAL" clId="{5EBC2CD3-0DA2-2D4B-A208-C5875C9B8295}" dt="2022-07-08T18:39:22.570" v="204" actId="6549"/>
          <ac:spMkLst>
            <pc:docMk/>
            <pc:sldMk cId="3158643362" sldId="1170"/>
            <ac:spMk id="9" creationId="{891216D6-24BF-711B-AE03-61B6DC70E7B6}"/>
          </ac:spMkLst>
        </pc:spChg>
        <pc:spChg chg="add mod">
          <ac:chgData name="Felipe Viana" userId="afee57a1-d31d-42f1-b644-982eaf8b2b40" providerId="ADAL" clId="{5EBC2CD3-0DA2-2D4B-A208-C5875C9B8295}" dt="2022-07-08T18:39:22.102" v="201" actId="20577"/>
          <ac:spMkLst>
            <pc:docMk/>
            <pc:sldMk cId="3158643362" sldId="1170"/>
            <ac:spMk id="10" creationId="{A0BC64D7-CD25-C44E-9E07-AA66EA5355BF}"/>
          </ac:spMkLst>
        </pc:spChg>
        <pc:graphicFrameChg chg="add mod modGraphic">
          <ac:chgData name="Felipe Viana" userId="afee57a1-d31d-42f1-b644-982eaf8b2b40" providerId="ADAL" clId="{5EBC2CD3-0DA2-2D4B-A208-C5875C9B8295}" dt="2022-07-08T18:39:22.941" v="206" actId="20577"/>
          <ac:graphicFrameMkLst>
            <pc:docMk/>
            <pc:sldMk cId="3158643362" sldId="1170"/>
            <ac:graphicFrameMk id="4" creationId="{5B27C850-1783-C64A-BA10-E15841F9A283}"/>
          </ac:graphicFrameMkLst>
        </pc:graphicFrameChg>
        <pc:picChg chg="mod">
          <ac:chgData name="Felipe Viana" userId="afee57a1-d31d-42f1-b644-982eaf8b2b40" providerId="ADAL" clId="{5EBC2CD3-0DA2-2D4B-A208-C5875C9B8295}" dt="2022-07-08T18:17:22.797" v="18" actId="1076"/>
          <ac:picMkLst>
            <pc:docMk/>
            <pc:sldMk cId="3158643362" sldId="1170"/>
            <ac:picMk id="7" creationId="{43BD62AC-C68A-D38C-A446-4280D486E935}"/>
          </ac:picMkLst>
        </pc:picChg>
        <pc:picChg chg="mod">
          <ac:chgData name="Felipe Viana" userId="afee57a1-d31d-42f1-b644-982eaf8b2b40" providerId="ADAL" clId="{5EBC2CD3-0DA2-2D4B-A208-C5875C9B8295}" dt="2022-07-08T18:17:12.397" v="14" actId="1076"/>
          <ac:picMkLst>
            <pc:docMk/>
            <pc:sldMk cId="3158643362" sldId="1170"/>
            <ac:picMk id="8" creationId="{C09A6E17-7ECE-1FC6-C8C8-2BDF504BACD1}"/>
          </ac:picMkLst>
        </pc:picChg>
      </pc:sldChg>
      <pc:sldChg chg="addSp delSp modSp add mod">
        <pc:chgData name="Felipe Viana" userId="afee57a1-d31d-42f1-b644-982eaf8b2b40" providerId="ADAL" clId="{5EBC2CD3-0DA2-2D4B-A208-C5875C9B8295}" dt="2022-07-26T20:01:36.790" v="2715" actId="207"/>
        <pc:sldMkLst>
          <pc:docMk/>
          <pc:sldMk cId="1493531273" sldId="1171"/>
        </pc:sldMkLst>
        <pc:spChg chg="add mod">
          <ac:chgData name="Felipe Viana" userId="afee57a1-d31d-42f1-b644-982eaf8b2b40" providerId="ADAL" clId="{5EBC2CD3-0DA2-2D4B-A208-C5875C9B8295}" dt="2022-07-08T18:40:34.055" v="216" actId="1035"/>
          <ac:spMkLst>
            <pc:docMk/>
            <pc:sldMk cId="1493531273" sldId="1171"/>
            <ac:spMk id="3" creationId="{B21219B6-3048-B74D-9753-2E46F30C78AB}"/>
          </ac:spMkLst>
        </pc:spChg>
        <pc:spChg chg="add del mod">
          <ac:chgData name="Felipe Viana" userId="afee57a1-d31d-42f1-b644-982eaf8b2b40" providerId="ADAL" clId="{5EBC2CD3-0DA2-2D4B-A208-C5875C9B8295}" dt="2022-07-25T16:42:37.099" v="253" actId="478"/>
          <ac:spMkLst>
            <pc:docMk/>
            <pc:sldMk cId="1493531273" sldId="1171"/>
            <ac:spMk id="5" creationId="{1C91E1F2-4396-D741-8D90-AD5E893AC078}"/>
          </ac:spMkLst>
        </pc:spChg>
        <pc:spChg chg="mod">
          <ac:chgData name="Felipe Viana" userId="afee57a1-d31d-42f1-b644-982eaf8b2b40" providerId="ADAL" clId="{5EBC2CD3-0DA2-2D4B-A208-C5875C9B8295}" dt="2022-07-25T16:42:44.773" v="255" actId="1076"/>
          <ac:spMkLst>
            <pc:docMk/>
            <pc:sldMk cId="1493531273" sldId="1171"/>
            <ac:spMk id="9" creationId="{891216D6-24BF-711B-AE03-61B6DC70E7B6}"/>
          </ac:spMkLst>
        </pc:spChg>
        <pc:spChg chg="add mod">
          <ac:chgData name="Felipe Viana" userId="afee57a1-d31d-42f1-b644-982eaf8b2b40" providerId="ADAL" clId="{5EBC2CD3-0DA2-2D4B-A208-C5875C9B8295}" dt="2022-07-08T18:40:46.030" v="221" actId="1036"/>
          <ac:spMkLst>
            <pc:docMk/>
            <pc:sldMk cId="1493531273" sldId="1171"/>
            <ac:spMk id="11" creationId="{8EB864A4-F515-8344-A2E3-62D648546F1E}"/>
          </ac:spMkLst>
        </pc:spChg>
        <pc:spChg chg="add mod">
          <ac:chgData name="Felipe Viana" userId="afee57a1-d31d-42f1-b644-982eaf8b2b40" providerId="ADAL" clId="{5EBC2CD3-0DA2-2D4B-A208-C5875C9B8295}" dt="2022-07-08T18:41:00.062" v="225" actId="1035"/>
          <ac:spMkLst>
            <pc:docMk/>
            <pc:sldMk cId="1493531273" sldId="1171"/>
            <ac:spMk id="12" creationId="{BFC0C55F-C905-7D4E-B48C-3ED33B63F8AB}"/>
          </ac:spMkLst>
        </pc:spChg>
        <pc:spChg chg="add mod">
          <ac:chgData name="Felipe Viana" userId="afee57a1-d31d-42f1-b644-982eaf8b2b40" providerId="ADAL" clId="{5EBC2CD3-0DA2-2D4B-A208-C5875C9B8295}" dt="2022-07-08T18:41:08.782" v="227" actId="1076"/>
          <ac:spMkLst>
            <pc:docMk/>
            <pc:sldMk cId="1493531273" sldId="1171"/>
            <ac:spMk id="13" creationId="{D6A49B0B-788A-C74E-BE1D-86B8BB5220FD}"/>
          </ac:spMkLst>
        </pc:spChg>
        <pc:graphicFrameChg chg="mod modGraphic">
          <ac:chgData name="Felipe Viana" userId="afee57a1-d31d-42f1-b644-982eaf8b2b40" providerId="ADAL" clId="{5EBC2CD3-0DA2-2D4B-A208-C5875C9B8295}" dt="2022-07-26T20:01:36.790" v="2715" actId="207"/>
          <ac:graphicFrameMkLst>
            <pc:docMk/>
            <pc:sldMk cId="1493531273" sldId="1171"/>
            <ac:graphicFrameMk id="4" creationId="{5B27C850-1783-C64A-BA10-E15841F9A283}"/>
          </ac:graphicFrameMkLst>
        </pc:graphicFrameChg>
      </pc:sldChg>
      <pc:sldChg chg="addSp modSp mod">
        <pc:chgData name="Felipe Viana" userId="afee57a1-d31d-42f1-b644-982eaf8b2b40" providerId="ADAL" clId="{5EBC2CD3-0DA2-2D4B-A208-C5875C9B8295}" dt="2022-07-28T16:09:28.393" v="4218" actId="1076"/>
        <pc:sldMkLst>
          <pc:docMk/>
          <pc:sldMk cId="1301806440" sldId="1172"/>
        </pc:sldMkLst>
        <pc:spChg chg="mod">
          <ac:chgData name="Felipe Viana" userId="afee57a1-d31d-42f1-b644-982eaf8b2b40" providerId="ADAL" clId="{5EBC2CD3-0DA2-2D4B-A208-C5875C9B8295}" dt="2022-07-28T14:38:55.677" v="4138" actId="20577"/>
          <ac:spMkLst>
            <pc:docMk/>
            <pc:sldMk cId="1301806440" sldId="1172"/>
            <ac:spMk id="2" creationId="{39E48054-5949-44B8-BE30-D775662D6E4D}"/>
          </ac:spMkLst>
        </pc:spChg>
        <pc:spChg chg="mod">
          <ac:chgData name="Felipe Viana" userId="afee57a1-d31d-42f1-b644-982eaf8b2b40" providerId="ADAL" clId="{5EBC2CD3-0DA2-2D4B-A208-C5875C9B8295}" dt="2022-07-26T20:42:50.276" v="3121" actId="20577"/>
          <ac:spMkLst>
            <pc:docMk/>
            <pc:sldMk cId="1301806440" sldId="1172"/>
            <ac:spMk id="3" creationId="{826DB351-40E7-4571-90B2-C405F5BCABFA}"/>
          </ac:spMkLst>
        </pc:spChg>
        <pc:spChg chg="add mod">
          <ac:chgData name="Felipe Viana" userId="afee57a1-d31d-42f1-b644-982eaf8b2b40" providerId="ADAL" clId="{5EBC2CD3-0DA2-2D4B-A208-C5875C9B8295}" dt="2022-07-26T20:44:02.091" v="3192" actId="1076"/>
          <ac:spMkLst>
            <pc:docMk/>
            <pc:sldMk cId="1301806440" sldId="1172"/>
            <ac:spMk id="5" creationId="{05595E76-8CE4-CC49-8A50-0F368E35ECE8}"/>
          </ac:spMkLst>
        </pc:spChg>
        <pc:spChg chg="mod">
          <ac:chgData name="Felipe Viana" userId="afee57a1-d31d-42f1-b644-982eaf8b2b40" providerId="ADAL" clId="{5EBC2CD3-0DA2-2D4B-A208-C5875C9B8295}" dt="2022-07-28T14:46:01.901" v="4175" actId="1035"/>
          <ac:spMkLst>
            <pc:docMk/>
            <pc:sldMk cId="1301806440" sldId="1172"/>
            <ac:spMk id="7" creationId="{08629A6E-0F9C-41FE-8006-733560AA0E84}"/>
          </ac:spMkLst>
        </pc:spChg>
        <pc:spChg chg="mod">
          <ac:chgData name="Felipe Viana" userId="afee57a1-d31d-42f1-b644-982eaf8b2b40" providerId="ADAL" clId="{5EBC2CD3-0DA2-2D4B-A208-C5875C9B8295}" dt="2022-07-28T14:46:01.901" v="4175" actId="1035"/>
          <ac:spMkLst>
            <pc:docMk/>
            <pc:sldMk cId="1301806440" sldId="1172"/>
            <ac:spMk id="12" creationId="{14173C1B-D728-45ED-8857-0DBA453D15A6}"/>
          </ac:spMkLst>
        </pc:spChg>
        <pc:spChg chg="mod">
          <ac:chgData name="Felipe Viana" userId="afee57a1-d31d-42f1-b644-982eaf8b2b40" providerId="ADAL" clId="{5EBC2CD3-0DA2-2D4B-A208-C5875C9B8295}" dt="2022-07-28T14:46:01.901" v="4175" actId="1035"/>
          <ac:spMkLst>
            <pc:docMk/>
            <pc:sldMk cId="1301806440" sldId="1172"/>
            <ac:spMk id="17" creationId="{58C4C463-E4DC-4379-94AB-4051BAE66A64}"/>
          </ac:spMkLst>
        </pc:spChg>
        <pc:spChg chg="mod">
          <ac:chgData name="Felipe Viana" userId="afee57a1-d31d-42f1-b644-982eaf8b2b40" providerId="ADAL" clId="{5EBC2CD3-0DA2-2D4B-A208-C5875C9B8295}" dt="2022-07-28T14:46:01.901" v="4175" actId="1035"/>
          <ac:spMkLst>
            <pc:docMk/>
            <pc:sldMk cId="1301806440" sldId="1172"/>
            <ac:spMk id="22" creationId="{FD4E7400-DDF8-42BC-8D48-C5EF7092F743}"/>
          </ac:spMkLst>
        </pc:spChg>
        <pc:spChg chg="mod">
          <ac:chgData name="Felipe Viana" userId="afee57a1-d31d-42f1-b644-982eaf8b2b40" providerId="ADAL" clId="{5EBC2CD3-0DA2-2D4B-A208-C5875C9B8295}" dt="2022-07-28T14:35:23.658" v="4094" actId="403"/>
          <ac:spMkLst>
            <pc:docMk/>
            <pc:sldMk cId="1301806440" sldId="1172"/>
            <ac:spMk id="26" creationId="{E38C34F6-44E9-4F15-B6E4-8F088B4205F1}"/>
          </ac:spMkLst>
        </pc:spChg>
        <pc:picChg chg="add mod">
          <ac:chgData name="Felipe Viana" userId="afee57a1-d31d-42f1-b644-982eaf8b2b40" providerId="ADAL" clId="{5EBC2CD3-0DA2-2D4B-A208-C5875C9B8295}" dt="2022-07-28T14:46:34.435" v="4181" actId="1076"/>
          <ac:picMkLst>
            <pc:docMk/>
            <pc:sldMk cId="1301806440" sldId="1172"/>
            <ac:picMk id="20" creationId="{D4CC3E95-7B49-D541-B2CA-211903B9B284}"/>
          </ac:picMkLst>
        </pc:picChg>
        <pc:picChg chg="add mod modCrop">
          <ac:chgData name="Felipe Viana" userId="afee57a1-d31d-42f1-b644-982eaf8b2b40" providerId="ADAL" clId="{5EBC2CD3-0DA2-2D4B-A208-C5875C9B8295}" dt="2022-07-28T16:09:28.393" v="4218" actId="1076"/>
          <ac:picMkLst>
            <pc:docMk/>
            <pc:sldMk cId="1301806440" sldId="1172"/>
            <ac:picMk id="29" creationId="{B0C7B797-38BC-B642-9EB6-BE0963424A08}"/>
          </ac:picMkLst>
        </pc:picChg>
        <pc:picChg chg="mod">
          <ac:chgData name="Felipe Viana" userId="afee57a1-d31d-42f1-b644-982eaf8b2b40" providerId="ADAL" clId="{5EBC2CD3-0DA2-2D4B-A208-C5875C9B8295}" dt="2022-07-28T14:46:24.728" v="4178" actId="1076"/>
          <ac:picMkLst>
            <pc:docMk/>
            <pc:sldMk cId="1301806440" sldId="1172"/>
            <ac:picMk id="30" creationId="{9EA87955-D832-4763-AAF3-E7AE0F93648C}"/>
          </ac:picMkLst>
        </pc:picChg>
        <pc:picChg chg="mod">
          <ac:chgData name="Felipe Viana" userId="afee57a1-d31d-42f1-b644-982eaf8b2b40" providerId="ADAL" clId="{5EBC2CD3-0DA2-2D4B-A208-C5875C9B8295}" dt="2022-07-28T14:46:17.477" v="4176" actId="14100"/>
          <ac:picMkLst>
            <pc:docMk/>
            <pc:sldMk cId="1301806440" sldId="1172"/>
            <ac:picMk id="31" creationId="{DCF98458-C213-4D6E-A2CF-CED2AACF87D1}"/>
          </ac:picMkLst>
        </pc:picChg>
        <pc:picChg chg="mod">
          <ac:chgData name="Felipe Viana" userId="afee57a1-d31d-42f1-b644-982eaf8b2b40" providerId="ADAL" clId="{5EBC2CD3-0DA2-2D4B-A208-C5875C9B8295}" dt="2022-07-28T14:46:36.236" v="4184" actId="1035"/>
          <ac:picMkLst>
            <pc:docMk/>
            <pc:sldMk cId="1301806440" sldId="1172"/>
            <ac:picMk id="32" creationId="{3DAA4700-5051-4939-A91D-AF428BB2C083}"/>
          </ac:picMkLst>
        </pc:picChg>
      </pc:sldChg>
      <pc:sldChg chg="modSp new del mod">
        <pc:chgData name="Felipe Viana" userId="afee57a1-d31d-42f1-b644-982eaf8b2b40" providerId="ADAL" clId="{5EBC2CD3-0DA2-2D4B-A208-C5875C9B8295}" dt="2022-07-25T16:53:24.451" v="532" actId="2696"/>
        <pc:sldMkLst>
          <pc:docMk/>
          <pc:sldMk cId="2466298353" sldId="1173"/>
        </pc:sldMkLst>
        <pc:spChg chg="mod">
          <ac:chgData name="Felipe Viana" userId="afee57a1-d31d-42f1-b644-982eaf8b2b40" providerId="ADAL" clId="{5EBC2CD3-0DA2-2D4B-A208-C5875C9B8295}" dt="2022-07-25T16:43:51.731" v="284" actId="20577"/>
          <ac:spMkLst>
            <pc:docMk/>
            <pc:sldMk cId="2466298353" sldId="1173"/>
            <ac:spMk id="2" creationId="{ACB36883-1E83-174D-A066-647D4AF3BBCF}"/>
          </ac:spMkLst>
        </pc:spChg>
      </pc:sldChg>
      <pc:sldChg chg="addSp delSp modSp add mod">
        <pc:chgData name="Felipe Viana" userId="afee57a1-d31d-42f1-b644-982eaf8b2b40" providerId="ADAL" clId="{5EBC2CD3-0DA2-2D4B-A208-C5875C9B8295}" dt="2022-07-25T18:01:57.769" v="1004" actId="1076"/>
        <pc:sldMkLst>
          <pc:docMk/>
          <pc:sldMk cId="2927150479" sldId="1174"/>
        </pc:sldMkLst>
        <pc:spChg chg="mod">
          <ac:chgData name="Felipe Viana" userId="afee57a1-d31d-42f1-b644-982eaf8b2b40" providerId="ADAL" clId="{5EBC2CD3-0DA2-2D4B-A208-C5875C9B8295}" dt="2022-07-25T16:47:41.928" v="317" actId="20577"/>
          <ac:spMkLst>
            <pc:docMk/>
            <pc:sldMk cId="2927150479" sldId="1174"/>
            <ac:spMk id="2" creationId="{03173C32-3F83-8B48-A8FC-4337E19255B2}"/>
          </ac:spMkLst>
        </pc:spChg>
        <pc:spChg chg="add mod">
          <ac:chgData name="Felipe Viana" userId="afee57a1-d31d-42f1-b644-982eaf8b2b40" providerId="ADAL" clId="{5EBC2CD3-0DA2-2D4B-A208-C5875C9B8295}" dt="2022-07-25T18:01:57.769" v="1004" actId="1076"/>
          <ac:spMkLst>
            <pc:docMk/>
            <pc:sldMk cId="2927150479" sldId="1174"/>
            <ac:spMk id="4" creationId="{4F9E8FEE-4CB4-7D42-8E64-FF2CDAC3C395}"/>
          </ac:spMkLst>
        </pc:spChg>
        <pc:spChg chg="add mod">
          <ac:chgData name="Felipe Viana" userId="afee57a1-d31d-42f1-b644-982eaf8b2b40" providerId="ADAL" clId="{5EBC2CD3-0DA2-2D4B-A208-C5875C9B8295}" dt="2022-07-25T17:58:02.184" v="940" actId="1076"/>
          <ac:spMkLst>
            <pc:docMk/>
            <pc:sldMk cId="2927150479" sldId="1174"/>
            <ac:spMk id="74" creationId="{F3B3628A-6A2B-CA4A-A637-8AD09476C6F1}"/>
          </ac:spMkLst>
        </pc:spChg>
        <pc:grpChg chg="del">
          <ac:chgData name="Felipe Viana" userId="afee57a1-d31d-42f1-b644-982eaf8b2b40" providerId="ADAL" clId="{5EBC2CD3-0DA2-2D4B-A208-C5875C9B8295}" dt="2022-07-25T16:51:33.937" v="321" actId="21"/>
          <ac:grpSpMkLst>
            <pc:docMk/>
            <pc:sldMk cId="2927150479" sldId="1174"/>
            <ac:grpSpMk id="250" creationId="{B1EDA8A4-4400-DB49-B800-32C73CC3107D}"/>
          </ac:grpSpMkLst>
        </pc:grpChg>
        <pc:picChg chg="add del mod">
          <ac:chgData name="Felipe Viana" userId="afee57a1-d31d-42f1-b644-982eaf8b2b40" providerId="ADAL" clId="{5EBC2CD3-0DA2-2D4B-A208-C5875C9B8295}" dt="2022-07-25T17:57:01.185" v="934" actId="478"/>
          <ac:picMkLst>
            <pc:docMk/>
            <pc:sldMk cId="2927150479" sldId="1174"/>
            <ac:picMk id="3" creationId="{C2A9E2F1-D7D4-9E41-A087-D265DDC29BEE}"/>
          </ac:picMkLst>
        </pc:picChg>
        <pc:picChg chg="add mod">
          <ac:chgData name="Felipe Viana" userId="afee57a1-d31d-42f1-b644-982eaf8b2b40" providerId="ADAL" clId="{5EBC2CD3-0DA2-2D4B-A208-C5875C9B8295}" dt="2022-07-25T17:57:57.558" v="938" actId="1076"/>
          <ac:picMkLst>
            <pc:docMk/>
            <pc:sldMk cId="2927150479" sldId="1174"/>
            <ac:picMk id="6" creationId="{38B3F490-C170-CF4D-8847-586EA1293B0E}"/>
          </ac:picMkLst>
        </pc:picChg>
        <pc:picChg chg="add mod">
          <ac:chgData name="Felipe Viana" userId="afee57a1-d31d-42f1-b644-982eaf8b2b40" providerId="ADAL" clId="{5EBC2CD3-0DA2-2D4B-A208-C5875C9B8295}" dt="2022-07-25T17:58:02.184" v="940" actId="1076"/>
          <ac:picMkLst>
            <pc:docMk/>
            <pc:sldMk cId="2927150479" sldId="1174"/>
            <ac:picMk id="73" creationId="{8A95FD6A-4061-814A-9BBE-9EC8FE123AC0}"/>
          </ac:picMkLst>
        </pc:pic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32" creationId="{4477B773-CF0F-284A-89C8-C29093B90CD7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187" creationId="{90AE7EEF-79E2-E141-AF1A-6B0591233A4B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191" creationId="{C330A0D1-4081-004B-8409-0EF2EA8735E7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194" creationId="{AA961F0A-13C9-044F-ADAB-1677A4E24D3B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197" creationId="{E910968F-70E1-B34C-B8BC-86BE9FF77EB0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00" creationId="{A0106B7D-F0E6-5545-BE49-E51F7AA3A96B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03" creationId="{3C1BC29B-175E-2342-8307-0F41D9612DF2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06" creationId="{3A2839C3-EE28-0946-B88F-D38DF5BA9EA2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09" creationId="{FD7E09E8-0C9A-7949-AF63-CABE340F7699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12" creationId="{20CA3817-A164-5642-9A2D-6C273B51D3FE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15" creationId="{F782CB1E-4F75-E542-8EF8-095AA68FDF11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18" creationId="{71A024ED-729C-6643-AD6C-1161998F9000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21" creationId="{CE06ABD9-ABFD-C646-8A15-0EE8FF6AE0AD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24" creationId="{5F00A00F-0A61-B14E-B47D-AF9A3F2AD0C2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27" creationId="{7FAD9FD6-06C4-394A-B588-F9CB4139D3CE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30" creationId="{F2383DBE-EF38-6A47-953E-26B0B9D14C50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33" creationId="{F1B9F625-6C3D-A547-A6A9-76C2CF5AFCA7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36" creationId="{A983C734-AC71-EE49-85AF-DE36E41F781E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43" creationId="{D6B1D129-67E7-0743-9F69-8BF90B31EE20}"/>
          </ac:cxnSpMkLst>
        </pc:cxnChg>
        <pc:cxnChg chg="mod">
          <ac:chgData name="Felipe Viana" userId="afee57a1-d31d-42f1-b644-982eaf8b2b40" providerId="ADAL" clId="{5EBC2CD3-0DA2-2D4B-A208-C5875C9B8295}" dt="2022-07-25T16:51:33.937" v="321" actId="21"/>
          <ac:cxnSpMkLst>
            <pc:docMk/>
            <pc:sldMk cId="2927150479" sldId="1174"/>
            <ac:cxnSpMk id="246" creationId="{FD7073D1-0595-F04D-899C-D26ADAABB93B}"/>
          </ac:cxnSpMkLst>
        </pc:cxnChg>
      </pc:sldChg>
      <pc:sldChg chg="addSp delSp modSp add mod">
        <pc:chgData name="Felipe Viana" userId="afee57a1-d31d-42f1-b644-982eaf8b2b40" providerId="ADAL" clId="{5EBC2CD3-0DA2-2D4B-A208-C5875C9B8295}" dt="2022-07-25T21:07:47.675" v="2706" actId="20577"/>
        <pc:sldMkLst>
          <pc:docMk/>
          <pc:sldMk cId="19572955" sldId="1175"/>
        </pc:sldMkLst>
        <pc:spChg chg="mod">
          <ac:chgData name="Felipe Viana" userId="afee57a1-d31d-42f1-b644-982eaf8b2b40" providerId="ADAL" clId="{5EBC2CD3-0DA2-2D4B-A208-C5875C9B8295}" dt="2022-07-25T18:02:16.789" v="1014" actId="20577"/>
          <ac:spMkLst>
            <pc:docMk/>
            <pc:sldMk cId="19572955" sldId="1175"/>
            <ac:spMk id="2" creationId="{03173C32-3F83-8B48-A8FC-4337E19255B2}"/>
          </ac:spMkLst>
        </pc:spChg>
        <pc:spChg chg="add del mod">
          <ac:chgData name="Felipe Viana" userId="afee57a1-d31d-42f1-b644-982eaf8b2b40" providerId="ADAL" clId="{5EBC2CD3-0DA2-2D4B-A208-C5875C9B8295}" dt="2022-07-25T19:48:48.250" v="1308" actId="478"/>
          <ac:spMkLst>
            <pc:docMk/>
            <pc:sldMk cId="19572955" sldId="1175"/>
            <ac:spMk id="3" creationId="{36AE384E-5BEE-E14E-A525-E2DBD47AF2E1}"/>
          </ac:spMkLst>
        </pc:spChg>
        <pc:spChg chg="add del mod">
          <ac:chgData name="Felipe Viana" userId="afee57a1-d31d-42f1-b644-982eaf8b2b40" providerId="ADAL" clId="{5EBC2CD3-0DA2-2D4B-A208-C5875C9B8295}" dt="2022-07-25T18:08:26.200" v="1017" actId="478"/>
          <ac:spMkLst>
            <pc:docMk/>
            <pc:sldMk cId="19572955" sldId="1175"/>
            <ac:spMk id="6" creationId="{E3AD9032-BF0C-064F-8464-179BC1C86A4C}"/>
          </ac:spMkLst>
        </pc:spChg>
        <pc:spChg chg="add del mod">
          <ac:chgData name="Felipe Viana" userId="afee57a1-d31d-42f1-b644-982eaf8b2b40" providerId="ADAL" clId="{5EBC2CD3-0DA2-2D4B-A208-C5875C9B8295}" dt="2022-07-25T19:48:48.250" v="1308" actId="478"/>
          <ac:spMkLst>
            <pc:docMk/>
            <pc:sldMk cId="19572955" sldId="1175"/>
            <ac:spMk id="7" creationId="{4DA97D07-4804-B342-9BA5-2E04F2167C37}"/>
          </ac:spMkLst>
        </pc:spChg>
        <pc:spChg chg="add del mod">
          <ac:chgData name="Felipe Viana" userId="afee57a1-d31d-42f1-b644-982eaf8b2b40" providerId="ADAL" clId="{5EBC2CD3-0DA2-2D4B-A208-C5875C9B8295}" dt="2022-07-25T19:38:05.891" v="1079"/>
          <ac:spMkLst>
            <pc:docMk/>
            <pc:sldMk cId="19572955" sldId="1175"/>
            <ac:spMk id="8" creationId="{C792E1F8-35A9-5B49-AE38-02CB515C4346}"/>
          </ac:spMkLst>
        </pc:spChg>
        <pc:spChg chg="add mod">
          <ac:chgData name="Felipe Viana" userId="afee57a1-d31d-42f1-b644-982eaf8b2b40" providerId="ADAL" clId="{5EBC2CD3-0DA2-2D4B-A208-C5875C9B8295}" dt="2022-07-25T20:54:28.416" v="2152" actId="1036"/>
          <ac:spMkLst>
            <pc:docMk/>
            <pc:sldMk cId="19572955" sldId="1175"/>
            <ac:spMk id="10" creationId="{C5298C5B-FBF6-EF42-A386-A50B25A65432}"/>
          </ac:spMkLst>
        </pc:spChg>
        <pc:spChg chg="add del mod">
          <ac:chgData name="Felipe Viana" userId="afee57a1-d31d-42f1-b644-982eaf8b2b40" providerId="ADAL" clId="{5EBC2CD3-0DA2-2D4B-A208-C5875C9B8295}" dt="2022-07-25T19:38:08.663" v="1081" actId="478"/>
          <ac:spMkLst>
            <pc:docMk/>
            <pc:sldMk cId="19572955" sldId="1175"/>
            <ac:spMk id="11" creationId="{D08E1190-254A-9449-AC8E-1EEA7382E425}"/>
          </ac:spMkLst>
        </pc:spChg>
        <pc:spChg chg="add del mod">
          <ac:chgData name="Felipe Viana" userId="afee57a1-d31d-42f1-b644-982eaf8b2b40" providerId="ADAL" clId="{5EBC2CD3-0DA2-2D4B-A208-C5875C9B8295}" dt="2022-07-25T19:41:24.674" v="1158" actId="478"/>
          <ac:spMkLst>
            <pc:docMk/>
            <pc:sldMk cId="19572955" sldId="1175"/>
            <ac:spMk id="12" creationId="{73EDE5D3-7696-D847-A6B1-90293A0CED32}"/>
          </ac:spMkLst>
        </pc:spChg>
        <pc:spChg chg="add mod topLvl">
          <ac:chgData name="Felipe Viana" userId="afee57a1-d31d-42f1-b644-982eaf8b2b40" providerId="ADAL" clId="{5EBC2CD3-0DA2-2D4B-A208-C5875C9B8295}" dt="2022-07-25T21:00:09.693" v="2173" actId="165"/>
          <ac:spMkLst>
            <pc:docMk/>
            <pc:sldMk cId="19572955" sldId="1175"/>
            <ac:spMk id="13" creationId="{74511E2B-ADEA-BE41-9F37-36A35141F0B3}"/>
          </ac:spMkLst>
        </pc:spChg>
        <pc:spChg chg="add del mod">
          <ac:chgData name="Felipe Viana" userId="afee57a1-d31d-42f1-b644-982eaf8b2b40" providerId="ADAL" clId="{5EBC2CD3-0DA2-2D4B-A208-C5875C9B8295}" dt="2022-07-25T19:40:00.544" v="1109" actId="478"/>
          <ac:spMkLst>
            <pc:docMk/>
            <pc:sldMk cId="19572955" sldId="1175"/>
            <ac:spMk id="14" creationId="{8F1DF2FC-57F0-F14B-864E-7D5CDD58BAEE}"/>
          </ac:spMkLst>
        </pc:spChg>
        <pc:spChg chg="add del mod">
          <ac:chgData name="Felipe Viana" userId="afee57a1-d31d-42f1-b644-982eaf8b2b40" providerId="ADAL" clId="{5EBC2CD3-0DA2-2D4B-A208-C5875C9B8295}" dt="2022-07-25T19:40:33.535" v="1114" actId="478"/>
          <ac:spMkLst>
            <pc:docMk/>
            <pc:sldMk cId="19572955" sldId="1175"/>
            <ac:spMk id="16" creationId="{F7F846E3-95D2-9443-B768-1B390F587A79}"/>
          </ac:spMkLst>
        </pc:spChg>
        <pc:spChg chg="add del mod">
          <ac:chgData name="Felipe Viana" userId="afee57a1-d31d-42f1-b644-982eaf8b2b40" providerId="ADAL" clId="{5EBC2CD3-0DA2-2D4B-A208-C5875C9B8295}" dt="2022-07-25T19:39:49.139" v="1108" actId="478"/>
          <ac:spMkLst>
            <pc:docMk/>
            <pc:sldMk cId="19572955" sldId="1175"/>
            <ac:spMk id="17" creationId="{6AA338E0-6788-D043-A260-A72ABD8F86A4}"/>
          </ac:spMkLst>
        </pc:spChg>
        <pc:spChg chg="add del mod">
          <ac:chgData name="Felipe Viana" userId="afee57a1-d31d-42f1-b644-982eaf8b2b40" providerId="ADAL" clId="{5EBC2CD3-0DA2-2D4B-A208-C5875C9B8295}" dt="2022-07-25T19:42:59.736" v="1184"/>
          <ac:spMkLst>
            <pc:docMk/>
            <pc:sldMk cId="19572955" sldId="1175"/>
            <ac:spMk id="18" creationId="{DA3C30EE-DC27-764B-AF21-104FEBEA7002}"/>
          </ac:spMkLst>
        </pc:spChg>
        <pc:spChg chg="add mod topLvl">
          <ac:chgData name="Felipe Viana" userId="afee57a1-d31d-42f1-b644-982eaf8b2b40" providerId="ADAL" clId="{5EBC2CD3-0DA2-2D4B-A208-C5875C9B8295}" dt="2022-07-25T21:00:48.576" v="2178" actId="1076"/>
          <ac:spMkLst>
            <pc:docMk/>
            <pc:sldMk cId="19572955" sldId="1175"/>
            <ac:spMk id="19" creationId="{A6F20324-FB27-D947-9899-A64C8836C665}"/>
          </ac:spMkLst>
        </pc:spChg>
        <pc:spChg chg="add mod topLvl">
          <ac:chgData name="Felipe Viana" userId="afee57a1-d31d-42f1-b644-982eaf8b2b40" providerId="ADAL" clId="{5EBC2CD3-0DA2-2D4B-A208-C5875C9B8295}" dt="2022-07-25T21:02:23.467" v="2194" actId="1076"/>
          <ac:spMkLst>
            <pc:docMk/>
            <pc:sldMk cId="19572955" sldId="1175"/>
            <ac:spMk id="20" creationId="{CD997EDF-18A9-A643-8DA2-D0412BCA8EFA}"/>
          </ac:spMkLst>
        </pc:spChg>
        <pc:spChg chg="add del mod">
          <ac:chgData name="Felipe Viana" userId="afee57a1-d31d-42f1-b644-982eaf8b2b40" providerId="ADAL" clId="{5EBC2CD3-0DA2-2D4B-A208-C5875C9B8295}" dt="2022-07-25T19:42:50.619" v="1179" actId="478"/>
          <ac:spMkLst>
            <pc:docMk/>
            <pc:sldMk cId="19572955" sldId="1175"/>
            <ac:spMk id="21" creationId="{AFAE2348-60B3-C844-97A9-5F99ED6C87F7}"/>
          </ac:spMkLst>
        </pc:spChg>
        <pc:spChg chg="add del mod">
          <ac:chgData name="Felipe Viana" userId="afee57a1-d31d-42f1-b644-982eaf8b2b40" providerId="ADAL" clId="{5EBC2CD3-0DA2-2D4B-A208-C5875C9B8295}" dt="2022-07-25T19:42:50.619" v="1179" actId="478"/>
          <ac:spMkLst>
            <pc:docMk/>
            <pc:sldMk cId="19572955" sldId="1175"/>
            <ac:spMk id="22" creationId="{3211E3C6-A882-9048-973F-0DDA4FCDDE4A}"/>
          </ac:spMkLst>
        </pc:spChg>
        <pc:spChg chg="add del mod">
          <ac:chgData name="Felipe Viana" userId="afee57a1-d31d-42f1-b644-982eaf8b2b40" providerId="ADAL" clId="{5EBC2CD3-0DA2-2D4B-A208-C5875C9B8295}" dt="2022-07-25T19:44:10.492" v="1208" actId="478"/>
          <ac:spMkLst>
            <pc:docMk/>
            <pc:sldMk cId="19572955" sldId="1175"/>
            <ac:spMk id="23" creationId="{46691CAC-D025-094C-A64D-1ACA3B105922}"/>
          </ac:spMkLst>
        </pc:spChg>
        <pc:spChg chg="add del mod">
          <ac:chgData name="Felipe Viana" userId="afee57a1-d31d-42f1-b644-982eaf8b2b40" providerId="ADAL" clId="{5EBC2CD3-0DA2-2D4B-A208-C5875C9B8295}" dt="2022-07-25T19:44:10.492" v="1208" actId="478"/>
          <ac:spMkLst>
            <pc:docMk/>
            <pc:sldMk cId="19572955" sldId="1175"/>
            <ac:spMk id="24" creationId="{82EF3DDD-F54D-594F-92AA-42E4C34BC1C8}"/>
          </ac:spMkLst>
        </pc:spChg>
        <pc:spChg chg="add del mod">
          <ac:chgData name="Felipe Viana" userId="afee57a1-d31d-42f1-b644-982eaf8b2b40" providerId="ADAL" clId="{5EBC2CD3-0DA2-2D4B-A208-C5875C9B8295}" dt="2022-07-25T19:44:10.492" v="1208" actId="478"/>
          <ac:spMkLst>
            <pc:docMk/>
            <pc:sldMk cId="19572955" sldId="1175"/>
            <ac:spMk id="25" creationId="{8F82CACE-8843-884B-90BB-E0453CC6DDD8}"/>
          </ac:spMkLst>
        </pc:spChg>
        <pc:spChg chg="add del mod">
          <ac:chgData name="Felipe Viana" userId="afee57a1-d31d-42f1-b644-982eaf8b2b40" providerId="ADAL" clId="{5EBC2CD3-0DA2-2D4B-A208-C5875C9B8295}" dt="2022-07-25T19:44:10.492" v="1208" actId="478"/>
          <ac:spMkLst>
            <pc:docMk/>
            <pc:sldMk cId="19572955" sldId="1175"/>
            <ac:spMk id="26" creationId="{10017A8B-4382-8C4D-9496-692FAD9F9DCF}"/>
          </ac:spMkLst>
        </pc:spChg>
        <pc:spChg chg="add mod topLvl">
          <ac:chgData name="Felipe Viana" userId="afee57a1-d31d-42f1-b644-982eaf8b2b40" providerId="ADAL" clId="{5EBC2CD3-0DA2-2D4B-A208-C5875C9B8295}" dt="2022-07-25T21:00:42.192" v="2177" actId="1076"/>
          <ac:spMkLst>
            <pc:docMk/>
            <pc:sldMk cId="19572955" sldId="1175"/>
            <ac:spMk id="27" creationId="{EA827B49-815E-AC49-B745-7DE6ADA0467D}"/>
          </ac:spMkLst>
        </pc:spChg>
        <pc:spChg chg="add mod topLvl">
          <ac:chgData name="Felipe Viana" userId="afee57a1-d31d-42f1-b644-982eaf8b2b40" providerId="ADAL" clId="{5EBC2CD3-0DA2-2D4B-A208-C5875C9B8295}" dt="2022-07-25T21:00:09.693" v="2173" actId="165"/>
          <ac:spMkLst>
            <pc:docMk/>
            <pc:sldMk cId="19572955" sldId="1175"/>
            <ac:spMk id="28" creationId="{A4705B25-5CC1-7E48-A3D2-9A4517CD0554}"/>
          </ac:spMkLst>
        </pc:spChg>
        <pc:spChg chg="add mod topLvl">
          <ac:chgData name="Felipe Viana" userId="afee57a1-d31d-42f1-b644-982eaf8b2b40" providerId="ADAL" clId="{5EBC2CD3-0DA2-2D4B-A208-C5875C9B8295}" dt="2022-07-25T21:02:40.458" v="2197" actId="1037"/>
          <ac:spMkLst>
            <pc:docMk/>
            <pc:sldMk cId="19572955" sldId="1175"/>
            <ac:spMk id="29" creationId="{B4C03978-8F70-3E45-ABE7-8E99ADFF6599}"/>
          </ac:spMkLst>
        </pc:spChg>
        <pc:spChg chg="add mod topLvl">
          <ac:chgData name="Felipe Viana" userId="afee57a1-d31d-42f1-b644-982eaf8b2b40" providerId="ADAL" clId="{5EBC2CD3-0DA2-2D4B-A208-C5875C9B8295}" dt="2022-07-25T21:00:09.693" v="2173" actId="165"/>
          <ac:spMkLst>
            <pc:docMk/>
            <pc:sldMk cId="19572955" sldId="1175"/>
            <ac:spMk id="30" creationId="{B65817FF-297E-0549-ACBB-F47FE3992756}"/>
          </ac:spMkLst>
        </pc:spChg>
        <pc:spChg chg="add mod topLvl">
          <ac:chgData name="Felipe Viana" userId="afee57a1-d31d-42f1-b644-982eaf8b2b40" providerId="ADAL" clId="{5EBC2CD3-0DA2-2D4B-A208-C5875C9B8295}" dt="2022-07-25T21:01:04.561" v="2181" actId="1076"/>
          <ac:spMkLst>
            <pc:docMk/>
            <pc:sldMk cId="19572955" sldId="1175"/>
            <ac:spMk id="31" creationId="{FC835FD1-D3BE-F044-80E1-596AC8216A25}"/>
          </ac:spMkLst>
        </pc:spChg>
        <pc:spChg chg="add mod topLvl">
          <ac:chgData name="Felipe Viana" userId="afee57a1-d31d-42f1-b644-982eaf8b2b40" providerId="ADAL" clId="{5EBC2CD3-0DA2-2D4B-A208-C5875C9B8295}" dt="2022-07-25T21:00:09.693" v="2173" actId="165"/>
          <ac:spMkLst>
            <pc:docMk/>
            <pc:sldMk cId="19572955" sldId="1175"/>
            <ac:spMk id="32" creationId="{DF8D552C-23DE-CA41-B0BA-E6CFDD3110D4}"/>
          </ac:spMkLst>
        </pc:spChg>
        <pc:spChg chg="add mod topLvl">
          <ac:chgData name="Felipe Viana" userId="afee57a1-d31d-42f1-b644-982eaf8b2b40" providerId="ADAL" clId="{5EBC2CD3-0DA2-2D4B-A208-C5875C9B8295}" dt="2022-07-25T21:02:45.438" v="2198" actId="1037"/>
          <ac:spMkLst>
            <pc:docMk/>
            <pc:sldMk cId="19572955" sldId="1175"/>
            <ac:spMk id="33" creationId="{73D2C24B-FE64-7D48-8D98-D9626ED36F2B}"/>
          </ac:spMkLst>
        </pc:spChg>
        <pc:spChg chg="add mod topLvl">
          <ac:chgData name="Felipe Viana" userId="afee57a1-d31d-42f1-b644-982eaf8b2b40" providerId="ADAL" clId="{5EBC2CD3-0DA2-2D4B-A208-C5875C9B8295}" dt="2022-07-25T21:00:09.693" v="2173" actId="165"/>
          <ac:spMkLst>
            <pc:docMk/>
            <pc:sldMk cId="19572955" sldId="1175"/>
            <ac:spMk id="34" creationId="{00420B35-39F9-4943-A7FB-91CE4B3B903F}"/>
          </ac:spMkLst>
        </pc:spChg>
        <pc:spChg chg="add mod">
          <ac:chgData name="Felipe Viana" userId="afee57a1-d31d-42f1-b644-982eaf8b2b40" providerId="ADAL" clId="{5EBC2CD3-0DA2-2D4B-A208-C5875C9B8295}" dt="2022-07-25T20:54:37.312" v="2161" actId="1036"/>
          <ac:spMkLst>
            <pc:docMk/>
            <pc:sldMk cId="19572955" sldId="1175"/>
            <ac:spMk id="35" creationId="{29184CE0-A1D3-5F45-BD7F-4B763656DA27}"/>
          </ac:spMkLst>
        </pc:spChg>
        <pc:spChg chg="add del mod">
          <ac:chgData name="Felipe Viana" userId="afee57a1-d31d-42f1-b644-982eaf8b2b40" providerId="ADAL" clId="{5EBC2CD3-0DA2-2D4B-A208-C5875C9B8295}" dt="2022-07-25T19:48:21.477" v="1302"/>
          <ac:spMkLst>
            <pc:docMk/>
            <pc:sldMk cId="19572955" sldId="1175"/>
            <ac:spMk id="36" creationId="{64498C3B-8CEB-1F4C-845F-30F4378EF255}"/>
          </ac:spMkLst>
        </pc:spChg>
        <pc:spChg chg="add mod">
          <ac:chgData name="Felipe Viana" userId="afee57a1-d31d-42f1-b644-982eaf8b2b40" providerId="ADAL" clId="{5EBC2CD3-0DA2-2D4B-A208-C5875C9B8295}" dt="2022-07-25T20:54:28.416" v="2152" actId="1036"/>
          <ac:spMkLst>
            <pc:docMk/>
            <pc:sldMk cId="19572955" sldId="1175"/>
            <ac:spMk id="38" creationId="{2EFF1CAD-9A16-1449-A813-6C5F96AADA82}"/>
          </ac:spMkLst>
        </pc:spChg>
        <pc:spChg chg="add mod">
          <ac:chgData name="Felipe Viana" userId="afee57a1-d31d-42f1-b644-982eaf8b2b40" providerId="ADAL" clId="{5EBC2CD3-0DA2-2D4B-A208-C5875C9B8295}" dt="2022-07-25T20:54:28.416" v="2152" actId="1036"/>
          <ac:spMkLst>
            <pc:docMk/>
            <pc:sldMk cId="19572955" sldId="1175"/>
            <ac:spMk id="39" creationId="{C4A767B5-2B4C-AA45-B2A4-EEF1F632ACE8}"/>
          </ac:spMkLst>
        </pc:spChg>
        <pc:spChg chg="add del mod">
          <ac:chgData name="Felipe Viana" userId="afee57a1-d31d-42f1-b644-982eaf8b2b40" providerId="ADAL" clId="{5EBC2CD3-0DA2-2D4B-A208-C5875C9B8295}" dt="2022-07-25T19:50:17.666" v="1352" actId="21"/>
          <ac:spMkLst>
            <pc:docMk/>
            <pc:sldMk cId="19572955" sldId="1175"/>
            <ac:spMk id="40" creationId="{BA954710-D065-204A-BC70-15310D8AB583}"/>
          </ac:spMkLst>
        </pc:spChg>
        <pc:spChg chg="add del mod">
          <ac:chgData name="Felipe Viana" userId="afee57a1-d31d-42f1-b644-982eaf8b2b40" providerId="ADAL" clId="{5EBC2CD3-0DA2-2D4B-A208-C5875C9B8295}" dt="2022-07-25T19:50:17.666" v="1352" actId="21"/>
          <ac:spMkLst>
            <pc:docMk/>
            <pc:sldMk cId="19572955" sldId="1175"/>
            <ac:spMk id="41" creationId="{5A63175C-3AB1-414A-90F4-B2F9BC013205}"/>
          </ac:spMkLst>
        </pc:spChg>
        <pc:spChg chg="add del mod">
          <ac:chgData name="Felipe Viana" userId="afee57a1-d31d-42f1-b644-982eaf8b2b40" providerId="ADAL" clId="{5EBC2CD3-0DA2-2D4B-A208-C5875C9B8295}" dt="2022-07-25T20:43:33.490" v="1559" actId="478"/>
          <ac:spMkLst>
            <pc:docMk/>
            <pc:sldMk cId="19572955" sldId="1175"/>
            <ac:spMk id="42" creationId="{D9C910FE-2AED-A24F-B6DD-E0BD765226DC}"/>
          </ac:spMkLst>
        </pc:spChg>
        <pc:spChg chg="add del mod">
          <ac:chgData name="Felipe Viana" userId="afee57a1-d31d-42f1-b644-982eaf8b2b40" providerId="ADAL" clId="{5EBC2CD3-0DA2-2D4B-A208-C5875C9B8295}" dt="2022-07-25T20:43:33.490" v="1559" actId="478"/>
          <ac:spMkLst>
            <pc:docMk/>
            <pc:sldMk cId="19572955" sldId="1175"/>
            <ac:spMk id="43" creationId="{10AE4703-EDA6-3741-9FB0-66DD734AF996}"/>
          </ac:spMkLst>
        </pc:spChg>
        <pc:spChg chg="add del mod">
          <ac:chgData name="Felipe Viana" userId="afee57a1-d31d-42f1-b644-982eaf8b2b40" providerId="ADAL" clId="{5EBC2CD3-0DA2-2D4B-A208-C5875C9B8295}" dt="2022-07-25T20:43:33.490" v="1559" actId="478"/>
          <ac:spMkLst>
            <pc:docMk/>
            <pc:sldMk cId="19572955" sldId="1175"/>
            <ac:spMk id="44" creationId="{3306C29B-4FCA-604D-B7A4-A3D2B6FD45EB}"/>
          </ac:spMkLst>
        </pc:spChg>
        <pc:spChg chg="add del mod">
          <ac:chgData name="Felipe Viana" userId="afee57a1-d31d-42f1-b644-982eaf8b2b40" providerId="ADAL" clId="{5EBC2CD3-0DA2-2D4B-A208-C5875C9B8295}" dt="2022-07-25T20:43:33.490" v="1559" actId="478"/>
          <ac:spMkLst>
            <pc:docMk/>
            <pc:sldMk cId="19572955" sldId="1175"/>
            <ac:spMk id="45" creationId="{E78CB5CF-7C8F-984B-AB0F-A2407053E04F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46" creationId="{4CC85895-6DF4-2E4F-BF5F-521B16A3CE5F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48" creationId="{B97DF3CE-6E40-FF4C-ADDE-70F3CFCB5995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49" creationId="{32B2249A-02D9-B048-83B4-7523BEFC39F7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0" creationId="{FDC1E9DC-A221-FB45-BC14-3EF94EE70F3D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1" creationId="{97285153-E3E5-B144-A3CF-8AC868728408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2" creationId="{DF881A7C-68E2-404C-BF82-58AA0A234305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3" creationId="{011BAC81-42EA-B540-BBF3-E1D2A0B399ED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4" creationId="{1E30E78C-6F06-3447-859F-4D42B8589A6D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5" creationId="{D2826E44-7589-BC46-B8BC-2729BC300225}"/>
          </ac:spMkLst>
        </pc:spChg>
        <pc:spChg chg="add mod">
          <ac:chgData name="Felipe Viana" userId="afee57a1-d31d-42f1-b644-982eaf8b2b40" providerId="ADAL" clId="{5EBC2CD3-0DA2-2D4B-A208-C5875C9B8295}" dt="2022-07-25T20:49:19.643" v="1685" actId="1076"/>
          <ac:spMkLst>
            <pc:docMk/>
            <pc:sldMk cId="19572955" sldId="1175"/>
            <ac:spMk id="56" creationId="{A98997FC-3D4C-4C45-A8B0-03BA4BE7AA80}"/>
          </ac:spMkLst>
        </pc:spChg>
        <pc:spChg chg="add del mod">
          <ac:chgData name="Felipe Viana" userId="afee57a1-d31d-42f1-b644-982eaf8b2b40" providerId="ADAL" clId="{5EBC2CD3-0DA2-2D4B-A208-C5875C9B8295}" dt="2022-07-25T20:53:32.477" v="2143" actId="478"/>
          <ac:spMkLst>
            <pc:docMk/>
            <pc:sldMk cId="19572955" sldId="1175"/>
            <ac:spMk id="57" creationId="{154B7086-69A2-3348-AFCA-8705ECBB0F9E}"/>
          </ac:spMkLst>
        </pc:spChg>
        <pc:spChg chg="add del mod">
          <ac:chgData name="Felipe Viana" userId="afee57a1-d31d-42f1-b644-982eaf8b2b40" providerId="ADAL" clId="{5EBC2CD3-0DA2-2D4B-A208-C5875C9B8295}" dt="2022-07-25T20:44:02.653" v="1564"/>
          <ac:spMkLst>
            <pc:docMk/>
            <pc:sldMk cId="19572955" sldId="1175"/>
            <ac:spMk id="59" creationId="{FC0CE387-CAFE-994A-9DCA-1F57487C4728}"/>
          </ac:spMkLst>
        </pc:spChg>
        <pc:spChg chg="add del mod">
          <ac:chgData name="Felipe Viana" userId="afee57a1-d31d-42f1-b644-982eaf8b2b40" providerId="ADAL" clId="{5EBC2CD3-0DA2-2D4B-A208-C5875C9B8295}" dt="2022-07-25T20:44:02.653" v="1564"/>
          <ac:spMkLst>
            <pc:docMk/>
            <pc:sldMk cId="19572955" sldId="1175"/>
            <ac:spMk id="60" creationId="{AB981A35-CDCB-194A-AAED-F25FCF50B648}"/>
          </ac:spMkLst>
        </pc:spChg>
        <pc:spChg chg="add del mod">
          <ac:chgData name="Felipe Viana" userId="afee57a1-d31d-42f1-b644-982eaf8b2b40" providerId="ADAL" clId="{5EBC2CD3-0DA2-2D4B-A208-C5875C9B8295}" dt="2022-07-25T20:44:02.653" v="1564"/>
          <ac:spMkLst>
            <pc:docMk/>
            <pc:sldMk cId="19572955" sldId="1175"/>
            <ac:spMk id="61" creationId="{14AA5909-C0EA-0E4F-AFE9-C3DDC561AB2B}"/>
          </ac:spMkLst>
        </pc:spChg>
        <pc:spChg chg="add del mod">
          <ac:chgData name="Felipe Viana" userId="afee57a1-d31d-42f1-b644-982eaf8b2b40" providerId="ADAL" clId="{5EBC2CD3-0DA2-2D4B-A208-C5875C9B8295}" dt="2022-07-25T20:44:02.653" v="1564"/>
          <ac:spMkLst>
            <pc:docMk/>
            <pc:sldMk cId="19572955" sldId="1175"/>
            <ac:spMk id="62" creationId="{670B419E-DEF2-D54A-8B0B-9ECA3D615D4A}"/>
          </ac:spMkLst>
        </pc:spChg>
        <pc:spChg chg="add del mod">
          <ac:chgData name="Felipe Viana" userId="afee57a1-d31d-42f1-b644-982eaf8b2b40" providerId="ADAL" clId="{5EBC2CD3-0DA2-2D4B-A208-C5875C9B8295}" dt="2022-07-25T20:44:02.653" v="1564"/>
          <ac:spMkLst>
            <pc:docMk/>
            <pc:sldMk cId="19572955" sldId="1175"/>
            <ac:spMk id="63" creationId="{F0639221-D0DA-1549-9F0B-0EA345CBE4A8}"/>
          </ac:spMkLst>
        </pc:spChg>
        <pc:spChg chg="add mod topLvl">
          <ac:chgData name="Felipe Viana" userId="afee57a1-d31d-42f1-b644-982eaf8b2b40" providerId="ADAL" clId="{5EBC2CD3-0DA2-2D4B-A208-C5875C9B8295}" dt="2022-07-25T20:45:30.323" v="1587" actId="165"/>
          <ac:spMkLst>
            <pc:docMk/>
            <pc:sldMk cId="19572955" sldId="1175"/>
            <ac:spMk id="64" creationId="{4638725F-1B87-7C41-9556-F88EA954E774}"/>
          </ac:spMkLst>
        </pc:spChg>
        <pc:spChg chg="add mod topLvl">
          <ac:chgData name="Felipe Viana" userId="afee57a1-d31d-42f1-b644-982eaf8b2b40" providerId="ADAL" clId="{5EBC2CD3-0DA2-2D4B-A208-C5875C9B8295}" dt="2022-07-25T20:45:30.323" v="1587" actId="165"/>
          <ac:spMkLst>
            <pc:docMk/>
            <pc:sldMk cId="19572955" sldId="1175"/>
            <ac:spMk id="65" creationId="{5894616B-D0F8-C249-A6A1-B10D926836FF}"/>
          </ac:spMkLst>
        </pc:spChg>
        <pc:spChg chg="add mod topLvl">
          <ac:chgData name="Felipe Viana" userId="afee57a1-d31d-42f1-b644-982eaf8b2b40" providerId="ADAL" clId="{5EBC2CD3-0DA2-2D4B-A208-C5875C9B8295}" dt="2022-07-25T20:45:30.323" v="1587" actId="165"/>
          <ac:spMkLst>
            <pc:docMk/>
            <pc:sldMk cId="19572955" sldId="1175"/>
            <ac:spMk id="66" creationId="{FF5AC0C6-583A-3347-8D21-C1823729D3E2}"/>
          </ac:spMkLst>
        </pc:spChg>
        <pc:spChg chg="add mod topLvl">
          <ac:chgData name="Felipe Viana" userId="afee57a1-d31d-42f1-b644-982eaf8b2b40" providerId="ADAL" clId="{5EBC2CD3-0DA2-2D4B-A208-C5875C9B8295}" dt="2022-07-25T20:45:30.323" v="1587" actId="165"/>
          <ac:spMkLst>
            <pc:docMk/>
            <pc:sldMk cId="19572955" sldId="1175"/>
            <ac:spMk id="67" creationId="{D0788831-6435-C34F-A550-CA6D737B8907}"/>
          </ac:spMkLst>
        </pc:spChg>
        <pc:spChg chg="add mod topLvl">
          <ac:chgData name="Felipe Viana" userId="afee57a1-d31d-42f1-b644-982eaf8b2b40" providerId="ADAL" clId="{5EBC2CD3-0DA2-2D4B-A208-C5875C9B8295}" dt="2022-07-25T20:45:36.289" v="1588" actId="1076"/>
          <ac:spMkLst>
            <pc:docMk/>
            <pc:sldMk cId="19572955" sldId="1175"/>
            <ac:spMk id="68" creationId="{0CD6222B-CD30-2D4E-BFD0-67FA27F62369}"/>
          </ac:spMkLst>
        </pc:spChg>
        <pc:spChg chg="add del mod">
          <ac:chgData name="Felipe Viana" userId="afee57a1-d31d-42f1-b644-982eaf8b2b40" providerId="ADAL" clId="{5EBC2CD3-0DA2-2D4B-A208-C5875C9B8295}" dt="2022-07-25T20:55:18.646" v="2171" actId="478"/>
          <ac:spMkLst>
            <pc:docMk/>
            <pc:sldMk cId="19572955" sldId="1175"/>
            <ac:spMk id="70" creationId="{2D7EB050-CADA-484E-89D4-8C8B66DB3F40}"/>
          </ac:spMkLst>
        </pc:spChg>
        <pc:spChg chg="add del mod">
          <ac:chgData name="Felipe Viana" userId="afee57a1-d31d-42f1-b644-982eaf8b2b40" providerId="ADAL" clId="{5EBC2CD3-0DA2-2D4B-A208-C5875C9B8295}" dt="2022-07-25T20:53:30.463" v="2142" actId="478"/>
          <ac:spMkLst>
            <pc:docMk/>
            <pc:sldMk cId="19572955" sldId="1175"/>
            <ac:spMk id="71" creationId="{48DDE6BF-1B87-9248-97C7-855442966704}"/>
          </ac:spMkLst>
        </pc:spChg>
        <pc:spChg chg="add mod">
          <ac:chgData name="Felipe Viana" userId="afee57a1-d31d-42f1-b644-982eaf8b2b40" providerId="ADAL" clId="{5EBC2CD3-0DA2-2D4B-A208-C5875C9B8295}" dt="2022-07-25T20:45:25.994" v="1584" actId="1076"/>
          <ac:spMkLst>
            <pc:docMk/>
            <pc:sldMk cId="19572955" sldId="1175"/>
            <ac:spMk id="72" creationId="{B78F7AC2-8053-0048-BB4C-AE17CF958A36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75" creationId="{06C89FFC-36B3-AD44-B654-E4ABB2C84BF8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76" creationId="{B319023E-B8CA-9A44-950A-12A5B6C78BAC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77" creationId="{2497094A-C7D9-5649-B4F1-C62B265D8B51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78" creationId="{3A19C91B-6941-D04E-88EB-40839624FDCB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79" creationId="{317D8AF0-DC6C-4748-B877-A11D2A4A2D33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80" creationId="{F25E3122-D1FF-9043-87CD-5903483132FE}"/>
          </ac:spMkLst>
        </pc:spChg>
        <pc:spChg chg="add mod">
          <ac:chgData name="Felipe Viana" userId="afee57a1-d31d-42f1-b644-982eaf8b2b40" providerId="ADAL" clId="{5EBC2CD3-0DA2-2D4B-A208-C5875C9B8295}" dt="2022-07-25T20:55:05.719" v="2168" actId="1076"/>
          <ac:spMkLst>
            <pc:docMk/>
            <pc:sldMk cId="19572955" sldId="1175"/>
            <ac:spMk id="81" creationId="{38463CBA-A983-0C4E-BFCD-292B75D1B9F6}"/>
          </ac:spMkLst>
        </pc:spChg>
        <pc:spChg chg="add mod">
          <ac:chgData name="Felipe Viana" userId="afee57a1-d31d-42f1-b644-982eaf8b2b40" providerId="ADAL" clId="{5EBC2CD3-0DA2-2D4B-A208-C5875C9B8295}" dt="2022-07-25T20:54:28.416" v="2152" actId="1036"/>
          <ac:spMkLst>
            <pc:docMk/>
            <pc:sldMk cId="19572955" sldId="1175"/>
            <ac:spMk id="82" creationId="{57FFBB1B-6E23-7E4C-8D13-8A6292D94CC1}"/>
          </ac:spMkLst>
        </pc:spChg>
        <pc:spChg chg="add mod">
          <ac:chgData name="Felipe Viana" userId="afee57a1-d31d-42f1-b644-982eaf8b2b40" providerId="ADAL" clId="{5EBC2CD3-0DA2-2D4B-A208-C5875C9B8295}" dt="2022-07-25T20:55:10.558" v="2169" actId="14100"/>
          <ac:spMkLst>
            <pc:docMk/>
            <pc:sldMk cId="19572955" sldId="1175"/>
            <ac:spMk id="83" creationId="{8F1CFA2C-3BFA-154A-A4A8-D58DCF110695}"/>
          </ac:spMkLst>
        </pc:spChg>
        <pc:spChg chg="add mod">
          <ac:chgData name="Felipe Viana" userId="afee57a1-d31d-42f1-b644-982eaf8b2b40" providerId="ADAL" clId="{5EBC2CD3-0DA2-2D4B-A208-C5875C9B8295}" dt="2022-07-25T20:54:28.416" v="2152" actId="1036"/>
          <ac:spMkLst>
            <pc:docMk/>
            <pc:sldMk cId="19572955" sldId="1175"/>
            <ac:spMk id="84" creationId="{DFC01ECF-03F0-1D48-82AE-B26032C11106}"/>
          </ac:spMkLst>
        </pc:spChg>
        <pc:spChg chg="add mod">
          <ac:chgData name="Felipe Viana" userId="afee57a1-d31d-42f1-b644-982eaf8b2b40" providerId="ADAL" clId="{5EBC2CD3-0DA2-2D4B-A208-C5875C9B8295}" dt="2022-07-25T20:54:37.312" v="2161" actId="1036"/>
          <ac:spMkLst>
            <pc:docMk/>
            <pc:sldMk cId="19572955" sldId="1175"/>
            <ac:spMk id="85" creationId="{267CBDA0-850B-634D-941E-5937A72D874D}"/>
          </ac:spMkLst>
        </pc:spChg>
        <pc:spChg chg="add mod">
          <ac:chgData name="Felipe Viana" userId="afee57a1-d31d-42f1-b644-982eaf8b2b40" providerId="ADAL" clId="{5EBC2CD3-0DA2-2D4B-A208-C5875C9B8295}" dt="2022-07-25T20:54:37.312" v="2161" actId="1036"/>
          <ac:spMkLst>
            <pc:docMk/>
            <pc:sldMk cId="19572955" sldId="1175"/>
            <ac:spMk id="86" creationId="{7BF13A36-BD29-DD4A-81DA-C88CF9C1C1B7}"/>
          </ac:spMkLst>
        </pc:spChg>
        <pc:spChg chg="add mod">
          <ac:chgData name="Felipe Viana" userId="afee57a1-d31d-42f1-b644-982eaf8b2b40" providerId="ADAL" clId="{5EBC2CD3-0DA2-2D4B-A208-C5875C9B8295}" dt="2022-07-25T20:54:37.312" v="2161" actId="1036"/>
          <ac:spMkLst>
            <pc:docMk/>
            <pc:sldMk cId="19572955" sldId="1175"/>
            <ac:spMk id="87" creationId="{A4C7FD92-59D6-614E-9B93-5DD20D4FA303}"/>
          </ac:spMkLst>
        </pc:spChg>
        <pc:spChg chg="add mod">
          <ac:chgData name="Felipe Viana" userId="afee57a1-d31d-42f1-b644-982eaf8b2b40" providerId="ADAL" clId="{5EBC2CD3-0DA2-2D4B-A208-C5875C9B8295}" dt="2022-07-25T21:03:54.920" v="2272" actId="14100"/>
          <ac:spMkLst>
            <pc:docMk/>
            <pc:sldMk cId="19572955" sldId="1175"/>
            <ac:spMk id="95" creationId="{B17EA008-5314-E149-B3C9-7953CEF2A6BB}"/>
          </ac:spMkLst>
        </pc:spChg>
        <pc:spChg chg="add mod">
          <ac:chgData name="Felipe Viana" userId="afee57a1-d31d-42f1-b644-982eaf8b2b40" providerId="ADAL" clId="{5EBC2CD3-0DA2-2D4B-A208-C5875C9B8295}" dt="2022-07-25T21:07:47.675" v="2706" actId="20577"/>
          <ac:spMkLst>
            <pc:docMk/>
            <pc:sldMk cId="19572955" sldId="1175"/>
            <ac:spMk id="96" creationId="{E54141D3-48B7-9944-A9AD-92E0E78EF122}"/>
          </ac:spMkLst>
        </pc:spChg>
        <pc:grpChg chg="add del mod">
          <ac:chgData name="Felipe Viana" userId="afee57a1-d31d-42f1-b644-982eaf8b2b40" providerId="ADAL" clId="{5EBC2CD3-0DA2-2D4B-A208-C5875C9B8295}" dt="2022-07-25T20:43:50.434" v="1560" actId="165"/>
          <ac:grpSpMkLst>
            <pc:docMk/>
            <pc:sldMk cId="19572955" sldId="1175"/>
            <ac:grpSpMk id="47" creationId="{C4423EE9-54B8-DB42-996C-C7899AFF9320}"/>
          </ac:grpSpMkLst>
        </pc:grpChg>
        <pc:grpChg chg="add del mod">
          <ac:chgData name="Felipe Viana" userId="afee57a1-d31d-42f1-b644-982eaf8b2b40" providerId="ADAL" clId="{5EBC2CD3-0DA2-2D4B-A208-C5875C9B8295}" dt="2022-07-25T20:44:09.921" v="1568" actId="165"/>
          <ac:grpSpMkLst>
            <pc:docMk/>
            <pc:sldMk cId="19572955" sldId="1175"/>
            <ac:grpSpMk id="58" creationId="{2155F5A8-3B97-D842-BE6A-774413175A9B}"/>
          </ac:grpSpMkLst>
        </pc:grpChg>
        <pc:grpChg chg="add del mod">
          <ac:chgData name="Felipe Viana" userId="afee57a1-d31d-42f1-b644-982eaf8b2b40" providerId="ADAL" clId="{5EBC2CD3-0DA2-2D4B-A208-C5875C9B8295}" dt="2022-07-25T20:45:30.323" v="1587" actId="165"/>
          <ac:grpSpMkLst>
            <pc:docMk/>
            <pc:sldMk cId="19572955" sldId="1175"/>
            <ac:grpSpMk id="69" creationId="{26FE9369-FD4B-934B-8FAD-EB60A98A7964}"/>
          </ac:grpSpMkLst>
        </pc:grpChg>
        <pc:grpChg chg="add mod">
          <ac:chgData name="Felipe Viana" userId="afee57a1-d31d-42f1-b644-982eaf8b2b40" providerId="ADAL" clId="{5EBC2CD3-0DA2-2D4B-A208-C5875C9B8295}" dt="2022-07-25T20:55:05.719" v="2168" actId="1076"/>
          <ac:grpSpMkLst>
            <pc:docMk/>
            <pc:sldMk cId="19572955" sldId="1175"/>
            <ac:grpSpMk id="73" creationId="{CA56D349-6E9E-EE4C-87BB-9033A2545D2B}"/>
          </ac:grpSpMkLst>
        </pc:grpChg>
        <pc:grpChg chg="add del mod">
          <ac:chgData name="Felipe Viana" userId="afee57a1-d31d-42f1-b644-982eaf8b2b40" providerId="ADAL" clId="{5EBC2CD3-0DA2-2D4B-A208-C5875C9B8295}" dt="2022-07-25T21:00:09.693" v="2173" actId="165"/>
          <ac:grpSpMkLst>
            <pc:docMk/>
            <pc:sldMk cId="19572955" sldId="1175"/>
            <ac:grpSpMk id="88" creationId="{4D5DD3BC-3C8A-8D45-8450-CA51122507AA}"/>
          </ac:grpSpMkLst>
        </pc:grpChg>
        <pc:grpChg chg="add mod">
          <ac:chgData name="Felipe Viana" userId="afee57a1-d31d-42f1-b644-982eaf8b2b40" providerId="ADAL" clId="{5EBC2CD3-0DA2-2D4B-A208-C5875C9B8295}" dt="2022-07-25T21:02:06.323" v="2191" actId="1076"/>
          <ac:grpSpMkLst>
            <pc:docMk/>
            <pc:sldMk cId="19572955" sldId="1175"/>
            <ac:grpSpMk id="89" creationId="{FDDD5D93-D712-8A4E-A00A-109A1828F5A3}"/>
          </ac:grpSpMkLst>
        </pc:grpChg>
        <pc:grpChg chg="add">
          <ac:chgData name="Felipe Viana" userId="afee57a1-d31d-42f1-b644-982eaf8b2b40" providerId="ADAL" clId="{5EBC2CD3-0DA2-2D4B-A208-C5875C9B8295}" dt="2022-07-25T21:01:32.001" v="2185" actId="164"/>
          <ac:grpSpMkLst>
            <pc:docMk/>
            <pc:sldMk cId="19572955" sldId="1175"/>
            <ac:grpSpMk id="90" creationId="{EFF75F00-274E-844C-9160-C5EB4848E82B}"/>
          </ac:grpSpMkLst>
        </pc:grpChg>
        <pc:grpChg chg="add mod">
          <ac:chgData name="Felipe Viana" userId="afee57a1-d31d-42f1-b644-982eaf8b2b40" providerId="ADAL" clId="{5EBC2CD3-0DA2-2D4B-A208-C5875C9B8295}" dt="2022-07-25T21:02:14.707" v="2192" actId="1076"/>
          <ac:grpSpMkLst>
            <pc:docMk/>
            <pc:sldMk cId="19572955" sldId="1175"/>
            <ac:grpSpMk id="91" creationId="{10B25DD7-773B-2348-AD3C-7D81A645122C}"/>
          </ac:grpSpMkLst>
        </pc:grpChg>
        <pc:grpChg chg="add mod">
          <ac:chgData name="Felipe Viana" userId="afee57a1-d31d-42f1-b644-982eaf8b2b40" providerId="ADAL" clId="{5EBC2CD3-0DA2-2D4B-A208-C5875C9B8295}" dt="2022-07-25T21:02:18.331" v="2193" actId="1076"/>
          <ac:grpSpMkLst>
            <pc:docMk/>
            <pc:sldMk cId="19572955" sldId="1175"/>
            <ac:grpSpMk id="92" creationId="{463A2A93-476A-FA41-BD1F-1ADDFB28011C}"/>
          </ac:grpSpMkLst>
        </pc:grpChg>
        <pc:grpChg chg="add mod">
          <ac:chgData name="Felipe Viana" userId="afee57a1-d31d-42f1-b644-982eaf8b2b40" providerId="ADAL" clId="{5EBC2CD3-0DA2-2D4B-A208-C5875C9B8295}" dt="2022-07-25T21:02:53.804" v="2199" actId="1076"/>
          <ac:grpSpMkLst>
            <pc:docMk/>
            <pc:sldMk cId="19572955" sldId="1175"/>
            <ac:grpSpMk id="93" creationId="{F8DF5E57-7B9B-BF4C-A641-8FCE5BF9A5E3}"/>
          </ac:grpSpMkLst>
        </pc:grpChg>
        <pc:grpChg chg="del">
          <ac:chgData name="Felipe Viana" userId="afee57a1-d31d-42f1-b644-982eaf8b2b40" providerId="ADAL" clId="{5EBC2CD3-0DA2-2D4B-A208-C5875C9B8295}" dt="2022-07-25T16:51:21.111" v="320" actId="478"/>
          <ac:grpSpMkLst>
            <pc:docMk/>
            <pc:sldMk cId="19572955" sldId="1175"/>
            <ac:grpSpMk id="250" creationId="{B1EDA8A4-4400-DB49-B800-32C73CC3107D}"/>
          </ac:grpSpMkLst>
        </pc:grpChg>
        <pc:picChg chg="add del mod modCrop">
          <ac:chgData name="Felipe Viana" userId="afee57a1-d31d-42f1-b644-982eaf8b2b40" providerId="ADAL" clId="{5EBC2CD3-0DA2-2D4B-A208-C5875C9B8295}" dt="2022-07-25T19:35:32.823" v="1064" actId="478"/>
          <ac:picMkLst>
            <pc:docMk/>
            <pc:sldMk cId="19572955" sldId="1175"/>
            <ac:picMk id="4" creationId="{C89D02BC-3A51-B142-BB98-6201B400948E}"/>
          </ac:picMkLst>
        </pc:picChg>
        <pc:picChg chg="add del mod">
          <ac:chgData name="Felipe Viana" userId="afee57a1-d31d-42f1-b644-982eaf8b2b40" providerId="ADAL" clId="{5EBC2CD3-0DA2-2D4B-A208-C5875C9B8295}" dt="2022-07-25T19:33:39.656" v="1036" actId="21"/>
          <ac:picMkLst>
            <pc:docMk/>
            <pc:sldMk cId="19572955" sldId="1175"/>
            <ac:picMk id="5" creationId="{A2A8C247-45FD-4E40-8625-994458324E55}"/>
          </ac:picMkLst>
        </pc:picChg>
        <pc:picChg chg="add del mod modCrop">
          <ac:chgData name="Felipe Viana" userId="afee57a1-d31d-42f1-b644-982eaf8b2b40" providerId="ADAL" clId="{5EBC2CD3-0DA2-2D4B-A208-C5875C9B8295}" dt="2022-07-25T19:35:31.074" v="1063" actId="478"/>
          <ac:picMkLst>
            <pc:docMk/>
            <pc:sldMk cId="19572955" sldId="1175"/>
            <ac:picMk id="6" creationId="{347EB1C0-082D-684D-8ECD-853C81944BEC}"/>
          </ac:picMkLst>
        </pc:picChg>
        <pc:picChg chg="add mod">
          <ac:chgData name="Felipe Viana" userId="afee57a1-d31d-42f1-b644-982eaf8b2b40" providerId="ADAL" clId="{5EBC2CD3-0DA2-2D4B-A208-C5875C9B8295}" dt="2022-07-25T20:54:51.870" v="2163" actId="1076"/>
          <ac:picMkLst>
            <pc:docMk/>
            <pc:sldMk cId="19572955" sldId="1175"/>
            <ac:picMk id="9" creationId="{CA2E9AEF-A4C1-F848-A74F-E4AD855C9476}"/>
          </ac:picMkLst>
        </pc:picChg>
        <pc:picChg chg="add del mod">
          <ac:chgData name="Felipe Viana" userId="afee57a1-d31d-42f1-b644-982eaf8b2b40" providerId="ADAL" clId="{5EBC2CD3-0DA2-2D4B-A208-C5875C9B8295}" dt="2022-07-25T19:50:48.373" v="1373" actId="478"/>
          <ac:picMkLst>
            <pc:docMk/>
            <pc:sldMk cId="19572955" sldId="1175"/>
            <ac:picMk id="37" creationId="{D5B0BC7E-4D8D-5C40-A296-2A260158E206}"/>
          </ac:picMkLst>
        </pc:pic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32" creationId="{4477B773-CF0F-284A-89C8-C29093B90CD7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187" creationId="{90AE7EEF-79E2-E141-AF1A-6B0591233A4B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191" creationId="{C330A0D1-4081-004B-8409-0EF2EA8735E7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194" creationId="{AA961F0A-13C9-044F-ADAB-1677A4E24D3B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197" creationId="{E910968F-70E1-B34C-B8BC-86BE9FF77EB0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00" creationId="{A0106B7D-F0E6-5545-BE49-E51F7AA3A96B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03" creationId="{3C1BC29B-175E-2342-8307-0F41D9612DF2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06" creationId="{3A2839C3-EE28-0946-B88F-D38DF5BA9EA2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09" creationId="{FD7E09E8-0C9A-7949-AF63-CABE340F7699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12" creationId="{20CA3817-A164-5642-9A2D-6C273B51D3FE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15" creationId="{F782CB1E-4F75-E542-8EF8-095AA68FDF11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18" creationId="{71A024ED-729C-6643-AD6C-1161998F9000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21" creationId="{CE06ABD9-ABFD-C646-8A15-0EE8FF6AE0AD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24" creationId="{5F00A00F-0A61-B14E-B47D-AF9A3F2AD0C2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27" creationId="{7FAD9FD6-06C4-394A-B588-F9CB4139D3CE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30" creationId="{F2383DBE-EF38-6A47-953E-26B0B9D14C50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33" creationId="{F1B9F625-6C3D-A547-A6A9-76C2CF5AFCA7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36" creationId="{A983C734-AC71-EE49-85AF-DE36E41F781E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43" creationId="{D6B1D129-67E7-0743-9F69-8BF90B31EE20}"/>
          </ac:cxnSpMkLst>
        </pc:cxnChg>
        <pc:cxnChg chg="mod">
          <ac:chgData name="Felipe Viana" userId="afee57a1-d31d-42f1-b644-982eaf8b2b40" providerId="ADAL" clId="{5EBC2CD3-0DA2-2D4B-A208-C5875C9B8295}" dt="2022-07-25T16:51:21.111" v="320" actId="478"/>
          <ac:cxnSpMkLst>
            <pc:docMk/>
            <pc:sldMk cId="19572955" sldId="1175"/>
            <ac:cxnSpMk id="246" creationId="{FD7073D1-0595-F04D-899C-D26ADAABB93B}"/>
          </ac:cxnSpMkLst>
        </pc:cxnChg>
      </pc:sldChg>
      <pc:sldChg chg="addSp delSp modSp new mod">
        <pc:chgData name="Felipe Viana" userId="afee57a1-d31d-42f1-b644-982eaf8b2b40" providerId="ADAL" clId="{5EBC2CD3-0DA2-2D4B-A208-C5875C9B8295}" dt="2022-07-28T17:39:38.438" v="4362" actId="1076"/>
        <pc:sldMkLst>
          <pc:docMk/>
          <pc:sldMk cId="2458839797" sldId="1176"/>
        </pc:sldMkLst>
        <pc:spChg chg="mod">
          <ac:chgData name="Felipe Viana" userId="afee57a1-d31d-42f1-b644-982eaf8b2b40" providerId="ADAL" clId="{5EBC2CD3-0DA2-2D4B-A208-C5875C9B8295}" dt="2022-07-26T20:51:57.433" v="3389" actId="20577"/>
          <ac:spMkLst>
            <pc:docMk/>
            <pc:sldMk cId="2458839797" sldId="1176"/>
            <ac:spMk id="2" creationId="{F42D8806-AACA-7748-BBAB-7D7954F6287F}"/>
          </ac:spMkLst>
        </pc:spChg>
        <pc:spChg chg="add mod">
          <ac:chgData name="Felipe Viana" userId="afee57a1-d31d-42f1-b644-982eaf8b2b40" providerId="ADAL" clId="{5EBC2CD3-0DA2-2D4B-A208-C5875C9B8295}" dt="2022-07-25T16:56:18.751" v="765" actId="1076"/>
          <ac:spMkLst>
            <pc:docMk/>
            <pc:sldMk cId="2458839797" sldId="1176"/>
            <ac:spMk id="3" creationId="{4C1D1739-75CA-8244-81F5-ABC08D73E4AD}"/>
          </ac:spMkLst>
        </pc:spChg>
        <pc:spChg chg="add del mod">
          <ac:chgData name="Felipe Viana" userId="afee57a1-d31d-42f1-b644-982eaf8b2b40" providerId="ADAL" clId="{5EBC2CD3-0DA2-2D4B-A208-C5875C9B8295}" dt="2022-07-26T20:49:38.787" v="3314" actId="478"/>
          <ac:spMkLst>
            <pc:docMk/>
            <pc:sldMk cId="2458839797" sldId="1176"/>
            <ac:spMk id="3" creationId="{AFAAD510-B015-F840-9846-AFFFCB643CDD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4" creationId="{11ED8E09-2555-D35F-021B-30C5A726D0B7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5" creationId="{B4128FF2-F282-1945-E512-F3F54576785C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6" creationId="{C0C486BD-328B-B785-238B-E8CF8EDD7DE5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7" creationId="{B96506C4-5A72-6560-D0D3-C02B99EA341F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8" creationId="{0A8257CA-1F31-FC35-89C2-C5D6AD078A6E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9" creationId="{61B2463C-45C8-96A5-39D0-D1704666A280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10" creationId="{389C2DB7-6582-5899-30A6-958EB8AB80AE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11" creationId="{EFD5F579-4E2F-0F8A-92FA-A467EFE31361}"/>
          </ac:spMkLst>
        </pc:spChg>
        <pc:spChg chg="del mod">
          <ac:chgData name="Felipe Viana" userId="afee57a1-d31d-42f1-b644-982eaf8b2b40" providerId="ADAL" clId="{5EBC2CD3-0DA2-2D4B-A208-C5875C9B8295}" dt="2022-07-27T20:59:46.354" v="3867" actId="478"/>
          <ac:spMkLst>
            <pc:docMk/>
            <pc:sldMk cId="2458839797" sldId="1176"/>
            <ac:spMk id="12" creationId="{31768985-F5C0-666E-FA41-95076BA9775D}"/>
          </ac:spMkLst>
        </pc:spChg>
        <pc:spChg chg="del mod">
          <ac:chgData name="Felipe Viana" userId="afee57a1-d31d-42f1-b644-982eaf8b2b40" providerId="ADAL" clId="{5EBC2CD3-0DA2-2D4B-A208-C5875C9B8295}" dt="2022-07-26T20:51:19.510" v="3376" actId="21"/>
          <ac:spMkLst>
            <pc:docMk/>
            <pc:sldMk cId="2458839797" sldId="1176"/>
            <ac:spMk id="15" creationId="{8BC4083E-B699-EB91-5138-3519EC493713}"/>
          </ac:spMkLst>
        </pc:spChg>
        <pc:spChg chg="add del mod">
          <ac:chgData name="Felipe Viana" userId="afee57a1-d31d-42f1-b644-982eaf8b2b40" providerId="ADAL" clId="{5EBC2CD3-0DA2-2D4B-A208-C5875C9B8295}" dt="2022-07-26T20:50:02.348" v="3316" actId="478"/>
          <ac:spMkLst>
            <pc:docMk/>
            <pc:sldMk cId="2458839797" sldId="1176"/>
            <ac:spMk id="17" creationId="{0101DC54-4E58-A649-89E2-4083C658D0BC}"/>
          </ac:spMkLst>
        </pc:spChg>
        <pc:spChg chg="del mod">
          <ac:chgData name="Felipe Viana" userId="afee57a1-d31d-42f1-b644-982eaf8b2b40" providerId="ADAL" clId="{5EBC2CD3-0DA2-2D4B-A208-C5875C9B8295}" dt="2022-07-27T20:52:18.696" v="3621" actId="21"/>
          <ac:spMkLst>
            <pc:docMk/>
            <pc:sldMk cId="2458839797" sldId="1176"/>
            <ac:spMk id="17" creationId="{9A366A2B-3690-25AC-ECE0-C999C4A800CB}"/>
          </ac:spMkLst>
        </pc:spChg>
        <pc:spChg chg="add del mod">
          <ac:chgData name="Felipe Viana" userId="afee57a1-d31d-42f1-b644-982eaf8b2b40" providerId="ADAL" clId="{5EBC2CD3-0DA2-2D4B-A208-C5875C9B8295}" dt="2022-07-27T20:52:18.696" v="3621" actId="21"/>
          <ac:spMkLst>
            <pc:docMk/>
            <pc:sldMk cId="2458839797" sldId="1176"/>
            <ac:spMk id="18" creationId="{F6040596-FE9B-EE42-85C1-B06FB6AFBF7A}"/>
          </ac:spMkLst>
        </pc:spChg>
        <pc:spChg chg="del">
          <ac:chgData name="Felipe Viana" userId="afee57a1-d31d-42f1-b644-982eaf8b2b40" providerId="ADAL" clId="{5EBC2CD3-0DA2-2D4B-A208-C5875C9B8295}" dt="2022-07-27T20:52:18.696" v="3621" actId="21"/>
          <ac:spMkLst>
            <pc:docMk/>
            <pc:sldMk cId="2458839797" sldId="1176"/>
            <ac:spMk id="20" creationId="{DA1517AD-7EF4-962B-92E7-CF62879B1199}"/>
          </ac:spMkLst>
        </pc:spChg>
        <pc:spChg chg="add mod">
          <ac:chgData name="Felipe Viana" userId="afee57a1-d31d-42f1-b644-982eaf8b2b40" providerId="ADAL" clId="{5EBC2CD3-0DA2-2D4B-A208-C5875C9B8295}" dt="2022-07-27T21:01:14.099" v="3901" actId="20577"/>
          <ac:spMkLst>
            <pc:docMk/>
            <pc:sldMk cId="2458839797" sldId="1176"/>
            <ac:spMk id="22" creationId="{09E41CF4-7A30-5A47-8BD7-FF8827B3E81D}"/>
          </ac:spMkLst>
        </pc:spChg>
        <pc:spChg chg="add mod">
          <ac:chgData name="Felipe Viana" userId="afee57a1-d31d-42f1-b644-982eaf8b2b40" providerId="ADAL" clId="{5EBC2CD3-0DA2-2D4B-A208-C5875C9B8295}" dt="2022-07-27T21:00:35.460" v="3870"/>
          <ac:spMkLst>
            <pc:docMk/>
            <pc:sldMk cId="2458839797" sldId="1176"/>
            <ac:spMk id="25" creationId="{C14C2C61-7F97-2942-BFA2-488FA757ED49}"/>
          </ac:spMkLst>
        </pc:spChg>
        <pc:spChg chg="add mod">
          <ac:chgData name="Felipe Viana" userId="afee57a1-d31d-42f1-b644-982eaf8b2b40" providerId="ADAL" clId="{5EBC2CD3-0DA2-2D4B-A208-C5875C9B8295}" dt="2022-07-27T21:00:35.460" v="3870"/>
          <ac:spMkLst>
            <pc:docMk/>
            <pc:sldMk cId="2458839797" sldId="1176"/>
            <ac:spMk id="27" creationId="{984529BB-5F35-B945-B688-A229600F7781}"/>
          </ac:spMkLst>
        </pc:spChg>
        <pc:spChg chg="add mod">
          <ac:chgData name="Felipe Viana" userId="afee57a1-d31d-42f1-b644-982eaf8b2b40" providerId="ADAL" clId="{5EBC2CD3-0DA2-2D4B-A208-C5875C9B8295}" dt="2022-07-28T16:32:23.450" v="4345" actId="113"/>
          <ac:spMkLst>
            <pc:docMk/>
            <pc:sldMk cId="2458839797" sldId="1176"/>
            <ac:spMk id="28" creationId="{E73A175A-3291-734B-A431-111C105A98AF}"/>
          </ac:spMkLst>
        </pc:spChg>
        <pc:graphicFrameChg chg="add del mod modGraphic">
          <ac:chgData name="Felipe Viana" userId="afee57a1-d31d-42f1-b644-982eaf8b2b40" providerId="ADAL" clId="{5EBC2CD3-0DA2-2D4B-A208-C5875C9B8295}" dt="2022-07-28T17:39:13.844" v="4354" actId="21"/>
          <ac:graphicFrameMkLst>
            <pc:docMk/>
            <pc:sldMk cId="2458839797" sldId="1176"/>
            <ac:graphicFrameMk id="12" creationId="{D2685838-3FFD-9A46-9705-3CA543714885}"/>
          </ac:graphicFrameMkLst>
        </pc:graphicFrameChg>
        <pc:graphicFrameChg chg="add del mod">
          <ac:chgData name="Felipe Viana" userId="afee57a1-d31d-42f1-b644-982eaf8b2b40" providerId="ADAL" clId="{5EBC2CD3-0DA2-2D4B-A208-C5875C9B8295}" dt="2022-07-28T17:39:30.046" v="4360" actId="21"/>
          <ac:graphicFrameMkLst>
            <pc:docMk/>
            <pc:sldMk cId="2458839797" sldId="1176"/>
            <ac:graphicFrameMk id="13" creationId="{CFB27F39-10CD-A144-8B42-7AB479F1A901}"/>
          </ac:graphicFrameMkLst>
        </pc:graphicFrameChg>
        <pc:graphicFrameChg chg="add del mod modGraphic">
          <ac:chgData name="Felipe Viana" userId="afee57a1-d31d-42f1-b644-982eaf8b2b40" providerId="ADAL" clId="{5EBC2CD3-0DA2-2D4B-A208-C5875C9B8295}" dt="2022-07-28T13:21:16.587" v="3935" actId="21"/>
          <ac:graphicFrameMkLst>
            <pc:docMk/>
            <pc:sldMk cId="2458839797" sldId="1176"/>
            <ac:graphicFrameMk id="21" creationId="{60CAB5FE-3668-7142-8E70-5A91BF47F4A4}"/>
          </ac:graphicFrameMkLst>
        </pc:graphicFrameChg>
        <pc:picChg chg="del">
          <ac:chgData name="Felipe Viana" userId="afee57a1-d31d-42f1-b644-982eaf8b2b40" providerId="ADAL" clId="{5EBC2CD3-0DA2-2D4B-A208-C5875C9B8295}" dt="2022-07-27T20:52:18.696" v="3621" actId="21"/>
          <ac:picMkLst>
            <pc:docMk/>
            <pc:sldMk cId="2458839797" sldId="1176"/>
            <ac:picMk id="3" creationId="{613A93BD-03F7-BCF2-20CE-F556543AA171}"/>
          </ac:picMkLst>
        </pc:picChg>
        <pc:picChg chg="add del mod">
          <ac:chgData name="Felipe Viana" userId="afee57a1-d31d-42f1-b644-982eaf8b2b40" providerId="ADAL" clId="{5EBC2CD3-0DA2-2D4B-A208-C5875C9B8295}" dt="2022-07-28T17:39:15.541" v="4355" actId="478"/>
          <ac:picMkLst>
            <pc:docMk/>
            <pc:sldMk cId="2458839797" sldId="1176"/>
            <ac:picMk id="3" creationId="{72DDD4B2-F5A3-DA4A-B536-C78951615654}"/>
          </ac:picMkLst>
        </pc:picChg>
        <pc:picChg chg="add mod">
          <ac:chgData name="Felipe Viana" userId="afee57a1-d31d-42f1-b644-982eaf8b2b40" providerId="ADAL" clId="{5EBC2CD3-0DA2-2D4B-A208-C5875C9B8295}" dt="2022-07-28T17:39:38.438" v="4362" actId="1076"/>
          <ac:picMkLst>
            <pc:docMk/>
            <pc:sldMk cId="2458839797" sldId="1176"/>
            <ac:picMk id="4" creationId="{A175A13C-EFFD-CB4F-9CD8-5219582C9292}"/>
          </ac:picMkLst>
        </pc:picChg>
        <pc:picChg chg="del">
          <ac:chgData name="Felipe Viana" userId="afee57a1-d31d-42f1-b644-982eaf8b2b40" providerId="ADAL" clId="{5EBC2CD3-0DA2-2D4B-A208-C5875C9B8295}" dt="2022-07-27T20:52:18.696" v="3621" actId="21"/>
          <ac:picMkLst>
            <pc:docMk/>
            <pc:sldMk cId="2458839797" sldId="1176"/>
            <ac:picMk id="15" creationId="{C23B3619-4446-2F6C-81DC-62E3D2BCD28A}"/>
          </ac:picMkLst>
        </pc:picChg>
        <pc:picChg chg="mod">
          <ac:chgData name="Felipe Viana" userId="afee57a1-d31d-42f1-b644-982eaf8b2b40" providerId="ADAL" clId="{5EBC2CD3-0DA2-2D4B-A208-C5875C9B8295}" dt="2022-07-26T20:52:01.788" v="3390" actId="1076"/>
          <ac:picMkLst>
            <pc:docMk/>
            <pc:sldMk cId="2458839797" sldId="1176"/>
            <ac:picMk id="16" creationId="{9A4AA6D2-C143-34D0-7392-77817B18AA7B}"/>
          </ac:picMkLst>
        </pc:picChg>
        <pc:picChg chg="del">
          <ac:chgData name="Felipe Viana" userId="afee57a1-d31d-42f1-b644-982eaf8b2b40" providerId="ADAL" clId="{5EBC2CD3-0DA2-2D4B-A208-C5875C9B8295}" dt="2022-07-27T20:52:18.696" v="3621" actId="21"/>
          <ac:picMkLst>
            <pc:docMk/>
            <pc:sldMk cId="2458839797" sldId="1176"/>
            <ac:picMk id="19" creationId="{D4DDFDCD-25F6-F5B1-37C5-813A08B3A9F7}"/>
          </ac:picMkLst>
        </pc:picChg>
        <pc:picChg chg="add mod">
          <ac:chgData name="Felipe Viana" userId="afee57a1-d31d-42f1-b644-982eaf8b2b40" providerId="ADAL" clId="{5EBC2CD3-0DA2-2D4B-A208-C5875C9B8295}" dt="2022-07-27T21:00:35.460" v="3870"/>
          <ac:picMkLst>
            <pc:docMk/>
            <pc:sldMk cId="2458839797" sldId="1176"/>
            <ac:picMk id="23" creationId="{5E132FB0-2C38-6A42-ABFF-43BA9280A60E}"/>
          </ac:picMkLst>
        </pc:picChg>
        <pc:picChg chg="add mod">
          <ac:chgData name="Felipe Viana" userId="afee57a1-d31d-42f1-b644-982eaf8b2b40" providerId="ADAL" clId="{5EBC2CD3-0DA2-2D4B-A208-C5875C9B8295}" dt="2022-07-27T21:00:35.460" v="3870"/>
          <ac:picMkLst>
            <pc:docMk/>
            <pc:sldMk cId="2458839797" sldId="1176"/>
            <ac:picMk id="24" creationId="{2906BDFE-38BD-C54A-AA61-22E820CD0EF0}"/>
          </ac:picMkLst>
        </pc:picChg>
        <pc:picChg chg="add mod">
          <ac:chgData name="Felipe Viana" userId="afee57a1-d31d-42f1-b644-982eaf8b2b40" providerId="ADAL" clId="{5EBC2CD3-0DA2-2D4B-A208-C5875C9B8295}" dt="2022-07-27T21:00:35.460" v="3870"/>
          <ac:picMkLst>
            <pc:docMk/>
            <pc:sldMk cId="2458839797" sldId="1176"/>
            <ac:picMk id="26" creationId="{B2B5ED7A-68CF-5F4C-B6D0-ED0E8AF13043}"/>
          </ac:picMkLst>
        </pc:picChg>
        <pc:cxnChg chg="del mod">
          <ac:chgData name="Felipe Viana" userId="afee57a1-d31d-42f1-b644-982eaf8b2b40" providerId="ADAL" clId="{5EBC2CD3-0DA2-2D4B-A208-C5875C9B8295}" dt="2022-07-27T20:59:46.354" v="3867" actId="478"/>
          <ac:cxnSpMkLst>
            <pc:docMk/>
            <pc:sldMk cId="2458839797" sldId="1176"/>
            <ac:cxnSpMk id="13" creationId="{7C99E189-7F71-9ADE-2E02-7C96E04526B2}"/>
          </ac:cxnSpMkLst>
        </pc:cxnChg>
        <pc:cxnChg chg="del mod">
          <ac:chgData name="Felipe Viana" userId="afee57a1-d31d-42f1-b644-982eaf8b2b40" providerId="ADAL" clId="{5EBC2CD3-0DA2-2D4B-A208-C5875C9B8295}" dt="2022-07-27T20:59:46.354" v="3867" actId="478"/>
          <ac:cxnSpMkLst>
            <pc:docMk/>
            <pc:sldMk cId="2458839797" sldId="1176"/>
            <ac:cxnSpMk id="14" creationId="{7C99E189-7F71-9ADE-2E02-7C96E04526B2}"/>
          </ac:cxnSpMkLst>
        </pc:cxnChg>
      </pc:sldChg>
      <pc:sldChg chg="addSp delSp modSp new mod ord">
        <pc:chgData name="Felipe Viana" userId="afee57a1-d31d-42f1-b644-982eaf8b2b40" providerId="ADAL" clId="{5EBC2CD3-0DA2-2D4B-A208-C5875C9B8295}" dt="2022-07-27T20:34:52.247" v="3537" actId="20577"/>
        <pc:sldMkLst>
          <pc:docMk/>
          <pc:sldMk cId="2952720844" sldId="1177"/>
        </pc:sldMkLst>
        <pc:spChg chg="mod">
          <ac:chgData name="Felipe Viana" userId="afee57a1-d31d-42f1-b644-982eaf8b2b40" providerId="ADAL" clId="{5EBC2CD3-0DA2-2D4B-A208-C5875C9B8295}" dt="2022-07-25T16:54:52.290" v="676" actId="20577"/>
          <ac:spMkLst>
            <pc:docMk/>
            <pc:sldMk cId="2952720844" sldId="1177"/>
            <ac:spMk id="2" creationId="{FFDE6CD2-726A-1A48-9D5F-1BDD15E18E24}"/>
          </ac:spMkLst>
        </pc:spChg>
        <pc:spChg chg="add mod">
          <ac:chgData name="Felipe Viana" userId="afee57a1-d31d-42f1-b644-982eaf8b2b40" providerId="ADAL" clId="{5EBC2CD3-0DA2-2D4B-A208-C5875C9B8295}" dt="2022-07-25T16:56:55.224" v="791" actId="1076"/>
          <ac:spMkLst>
            <pc:docMk/>
            <pc:sldMk cId="2952720844" sldId="1177"/>
            <ac:spMk id="3" creationId="{53151463-0434-A942-9E67-1E5115C07077}"/>
          </ac:spMkLst>
        </pc:spChg>
        <pc:spChg chg="del">
          <ac:chgData name="Felipe Viana" userId="afee57a1-d31d-42f1-b644-982eaf8b2b40" providerId="ADAL" clId="{5EBC2CD3-0DA2-2D4B-A208-C5875C9B8295}" dt="2022-07-26T20:51:29.723" v="3379" actId="478"/>
          <ac:spMkLst>
            <pc:docMk/>
            <pc:sldMk cId="2952720844" sldId="1177"/>
            <ac:spMk id="18" creationId="{4312791E-CC43-0781-3D74-BA9D0242D558}"/>
          </ac:spMkLst>
        </pc:spChg>
        <pc:spChg chg="add mod">
          <ac:chgData name="Felipe Viana" userId="afee57a1-d31d-42f1-b644-982eaf8b2b40" providerId="ADAL" clId="{5EBC2CD3-0DA2-2D4B-A208-C5875C9B8295}" dt="2022-07-27T20:34:52.247" v="3537" actId="20577"/>
          <ac:spMkLst>
            <pc:docMk/>
            <pc:sldMk cId="2952720844" sldId="1177"/>
            <ac:spMk id="19" creationId="{39BF853F-A15B-4643-86ED-B822D0954BB9}"/>
          </ac:spMkLst>
        </pc:spChg>
      </pc:sldChg>
      <pc:sldChg chg="addSp delSp modSp new mod ord">
        <pc:chgData name="Felipe Viana" userId="afee57a1-d31d-42f1-b644-982eaf8b2b40" providerId="ADAL" clId="{5EBC2CD3-0DA2-2D4B-A208-C5875C9B8295}" dt="2022-07-28T13:22:21.837" v="3939" actId="20578"/>
        <pc:sldMkLst>
          <pc:docMk/>
          <pc:sldMk cId="1801975140" sldId="1178"/>
        </pc:sldMkLst>
        <pc:spChg chg="mod">
          <ac:chgData name="Felipe Viana" userId="afee57a1-d31d-42f1-b644-982eaf8b2b40" providerId="ADAL" clId="{5EBC2CD3-0DA2-2D4B-A208-C5875C9B8295}" dt="2022-07-26T20:46:09.325" v="3288" actId="20577"/>
          <ac:spMkLst>
            <pc:docMk/>
            <pc:sldMk cId="1801975140" sldId="1178"/>
            <ac:spMk id="2" creationId="{E62AD8FD-22B2-2B4F-B999-8481EF9F23F3}"/>
          </ac:spMkLst>
        </pc:spChg>
        <pc:spChg chg="add del mod">
          <ac:chgData name="Felipe Viana" userId="afee57a1-d31d-42f1-b644-982eaf8b2b40" providerId="ADAL" clId="{5EBC2CD3-0DA2-2D4B-A208-C5875C9B8295}" dt="2022-07-25T17:01:01.537" v="866" actId="478"/>
          <ac:spMkLst>
            <pc:docMk/>
            <pc:sldMk cId="1801975140" sldId="1178"/>
            <ac:spMk id="3" creationId="{B98EC926-EBF6-464F-B2D2-D52A30B63846}"/>
          </ac:spMkLst>
        </pc:spChg>
        <pc:spChg chg="add mod">
          <ac:chgData name="Felipe Viana" userId="afee57a1-d31d-42f1-b644-982eaf8b2b40" providerId="ADAL" clId="{5EBC2CD3-0DA2-2D4B-A208-C5875C9B8295}" dt="2022-07-25T17:01:02.040" v="867"/>
          <ac:spMkLst>
            <pc:docMk/>
            <pc:sldMk cId="1801975140" sldId="1178"/>
            <ac:spMk id="4" creationId="{FB8BBA47-2575-D940-BE75-4695FE46AC1B}"/>
          </ac:spMkLst>
        </pc:spChg>
      </pc:sldChg>
      <pc:sldChg chg="new del">
        <pc:chgData name="Felipe Viana" userId="afee57a1-d31d-42f1-b644-982eaf8b2b40" providerId="ADAL" clId="{5EBC2CD3-0DA2-2D4B-A208-C5875C9B8295}" dt="2022-07-25T16:57:12.782" v="793" actId="2696"/>
        <pc:sldMkLst>
          <pc:docMk/>
          <pc:sldMk cId="758263654" sldId="1179"/>
        </pc:sldMkLst>
      </pc:sldChg>
      <pc:sldChg chg="addSp delSp modSp add del mod">
        <pc:chgData name="Felipe Viana" userId="afee57a1-d31d-42f1-b644-982eaf8b2b40" providerId="ADAL" clId="{5EBC2CD3-0DA2-2D4B-A208-C5875C9B8295}" dt="2022-07-26T20:48:52.884" v="3311" actId="2696"/>
        <pc:sldMkLst>
          <pc:docMk/>
          <pc:sldMk cId="1319784873" sldId="1179"/>
        </pc:sldMkLst>
        <pc:spChg chg="mod">
          <ac:chgData name="Felipe Viana" userId="afee57a1-d31d-42f1-b644-982eaf8b2b40" providerId="ADAL" clId="{5EBC2CD3-0DA2-2D4B-A208-C5875C9B8295}" dt="2022-07-25T16:58:11.375" v="836" actId="20577"/>
          <ac:spMkLst>
            <pc:docMk/>
            <pc:sldMk cId="1319784873" sldId="1179"/>
            <ac:spMk id="2" creationId="{E62AD8FD-22B2-2B4F-B999-8481EF9F23F3}"/>
          </ac:spMkLst>
        </pc:spChg>
        <pc:spChg chg="del">
          <ac:chgData name="Felipe Viana" userId="afee57a1-d31d-42f1-b644-982eaf8b2b40" providerId="ADAL" clId="{5EBC2CD3-0DA2-2D4B-A208-C5875C9B8295}" dt="2022-07-25T17:01:06.143" v="868" actId="478"/>
          <ac:spMkLst>
            <pc:docMk/>
            <pc:sldMk cId="1319784873" sldId="1179"/>
            <ac:spMk id="3" creationId="{B98EC926-EBF6-464F-B2D2-D52A30B63846}"/>
          </ac:spMkLst>
        </pc:spChg>
        <pc:spChg chg="add mod">
          <ac:chgData name="Felipe Viana" userId="afee57a1-d31d-42f1-b644-982eaf8b2b40" providerId="ADAL" clId="{5EBC2CD3-0DA2-2D4B-A208-C5875C9B8295}" dt="2022-07-25T17:01:06.698" v="869"/>
          <ac:spMkLst>
            <pc:docMk/>
            <pc:sldMk cId="1319784873" sldId="1179"/>
            <ac:spMk id="4" creationId="{EC40FF5B-00DC-8C43-B83B-9502DB0D69DA}"/>
          </ac:spMkLst>
        </pc:spChg>
      </pc:sldChg>
      <pc:sldChg chg="addSp delSp modSp add mod">
        <pc:chgData name="Felipe Viana" userId="afee57a1-d31d-42f1-b644-982eaf8b2b40" providerId="ADAL" clId="{5EBC2CD3-0DA2-2D4B-A208-C5875C9B8295}" dt="2022-07-28T16:31:19.903" v="4342" actId="20577"/>
        <pc:sldMkLst>
          <pc:docMk/>
          <pc:sldMk cId="4157289600" sldId="1180"/>
        </pc:sldMkLst>
        <pc:spChg chg="mod">
          <ac:chgData name="Felipe Viana" userId="afee57a1-d31d-42f1-b644-982eaf8b2b40" providerId="ADAL" clId="{5EBC2CD3-0DA2-2D4B-A208-C5875C9B8295}" dt="2022-07-27T21:01:43.443" v="3923" actId="20577"/>
          <ac:spMkLst>
            <pc:docMk/>
            <pc:sldMk cId="4157289600" sldId="1180"/>
            <ac:spMk id="2" creationId="{F42D8806-AACA-7748-BBAB-7D7954F6287F}"/>
          </ac:spMkLst>
        </pc:spChg>
        <pc:spChg chg="mod">
          <ac:chgData name="Felipe Viana" userId="afee57a1-d31d-42f1-b644-982eaf8b2b40" providerId="ADAL" clId="{5EBC2CD3-0DA2-2D4B-A208-C5875C9B8295}" dt="2022-07-27T20:44:56.175" v="3581" actId="122"/>
          <ac:spMkLst>
            <pc:docMk/>
            <pc:sldMk cId="4157289600" sldId="1180"/>
            <ac:spMk id="5" creationId="{0F3B8D71-7366-3F7D-124E-3CE5B2F312B1}"/>
          </ac:spMkLst>
        </pc:spChg>
        <pc:spChg chg="add mod">
          <ac:chgData name="Felipe Viana" userId="afee57a1-d31d-42f1-b644-982eaf8b2b40" providerId="ADAL" clId="{5EBC2CD3-0DA2-2D4B-A208-C5875C9B8295}" dt="2022-07-28T16:29:47.719" v="4300" actId="1076"/>
          <ac:spMkLst>
            <pc:docMk/>
            <pc:sldMk cId="4157289600" sldId="1180"/>
            <ac:spMk id="7" creationId="{D014DC71-A798-A645-A954-CB0A26CA34DD}"/>
          </ac:spMkLst>
        </pc:spChg>
        <pc:spChg chg="add mod topLvl">
          <ac:chgData name="Felipe Viana" userId="afee57a1-d31d-42f1-b644-982eaf8b2b40" providerId="ADAL" clId="{5EBC2CD3-0DA2-2D4B-A208-C5875C9B8295}" dt="2022-07-28T16:27:40.150" v="4279" actId="1037"/>
          <ac:spMkLst>
            <pc:docMk/>
            <pc:sldMk cId="4157289600" sldId="1180"/>
            <ac:spMk id="9" creationId="{2BD43899-4706-F04F-A586-B70AD20A2904}"/>
          </ac:spMkLst>
        </pc:spChg>
        <pc:spChg chg="add mod topLvl">
          <ac:chgData name="Felipe Viana" userId="afee57a1-d31d-42f1-b644-982eaf8b2b40" providerId="ADAL" clId="{5EBC2CD3-0DA2-2D4B-A208-C5875C9B8295}" dt="2022-07-28T16:27:40.150" v="4279" actId="1037"/>
          <ac:spMkLst>
            <pc:docMk/>
            <pc:sldMk cId="4157289600" sldId="1180"/>
            <ac:spMk id="11" creationId="{458FEDE8-C61E-9248-B933-6E72B912D463}"/>
          </ac:spMkLst>
        </pc:spChg>
        <pc:spChg chg="add mod topLvl">
          <ac:chgData name="Felipe Viana" userId="afee57a1-d31d-42f1-b644-982eaf8b2b40" providerId="ADAL" clId="{5EBC2CD3-0DA2-2D4B-A208-C5875C9B8295}" dt="2022-07-27T20:43:05.204" v="3567" actId="404"/>
          <ac:spMkLst>
            <pc:docMk/>
            <pc:sldMk cId="4157289600" sldId="1180"/>
            <ac:spMk id="14" creationId="{9B099598-B678-634D-B93A-1D6D381816FB}"/>
          </ac:spMkLst>
        </pc:spChg>
        <pc:spChg chg="mod topLvl">
          <ac:chgData name="Felipe Viana" userId="afee57a1-d31d-42f1-b644-982eaf8b2b40" providerId="ADAL" clId="{5EBC2CD3-0DA2-2D4B-A208-C5875C9B8295}" dt="2022-07-28T16:28:49.769" v="4290" actId="165"/>
          <ac:spMkLst>
            <pc:docMk/>
            <pc:sldMk cId="4157289600" sldId="1180"/>
            <ac:spMk id="18" creationId="{1B1514A5-8285-37AD-EFC1-49C984CFAF43}"/>
          </ac:spMkLst>
        </pc:spChg>
        <pc:spChg chg="mod topLvl">
          <ac:chgData name="Felipe Viana" userId="afee57a1-d31d-42f1-b644-982eaf8b2b40" providerId="ADAL" clId="{5EBC2CD3-0DA2-2D4B-A208-C5875C9B8295}" dt="2022-07-28T16:28:49.769" v="4290" actId="165"/>
          <ac:spMkLst>
            <pc:docMk/>
            <pc:sldMk cId="4157289600" sldId="1180"/>
            <ac:spMk id="20" creationId="{57AF4273-274C-5047-8332-515FCE75704A}"/>
          </ac:spMkLst>
        </pc:spChg>
        <pc:spChg chg="mod">
          <ac:chgData name="Felipe Viana" userId="afee57a1-d31d-42f1-b644-982eaf8b2b40" providerId="ADAL" clId="{5EBC2CD3-0DA2-2D4B-A208-C5875C9B8295}" dt="2022-07-27T20:44:25.863" v="3578" actId="1076"/>
          <ac:spMkLst>
            <pc:docMk/>
            <pc:sldMk cId="4157289600" sldId="1180"/>
            <ac:spMk id="26" creationId="{822424D7-231A-E5EB-20B6-8F6CD69DDA01}"/>
          </ac:spMkLst>
        </pc:spChg>
        <pc:spChg chg="mod">
          <ac:chgData name="Felipe Viana" userId="afee57a1-d31d-42f1-b644-982eaf8b2b40" providerId="ADAL" clId="{5EBC2CD3-0DA2-2D4B-A208-C5875C9B8295}" dt="2022-07-27T20:44:25.863" v="3578" actId="1076"/>
          <ac:spMkLst>
            <pc:docMk/>
            <pc:sldMk cId="4157289600" sldId="1180"/>
            <ac:spMk id="27" creationId="{8EEF00EC-9952-B8B7-1866-F3519034831F}"/>
          </ac:spMkLst>
        </pc:spChg>
        <pc:spChg chg="mod">
          <ac:chgData name="Felipe Viana" userId="afee57a1-d31d-42f1-b644-982eaf8b2b40" providerId="ADAL" clId="{5EBC2CD3-0DA2-2D4B-A208-C5875C9B8295}" dt="2022-07-27T20:44:25.863" v="3578" actId="1076"/>
          <ac:spMkLst>
            <pc:docMk/>
            <pc:sldMk cId="4157289600" sldId="1180"/>
            <ac:spMk id="29" creationId="{F9BC6119-3399-FEC7-A16B-C0FA4658AA55}"/>
          </ac:spMkLst>
        </pc:spChg>
        <pc:spChg chg="mod">
          <ac:chgData name="Felipe Viana" userId="afee57a1-d31d-42f1-b644-982eaf8b2b40" providerId="ADAL" clId="{5EBC2CD3-0DA2-2D4B-A208-C5875C9B8295}" dt="2022-07-27T20:44:25.863" v="3578" actId="1076"/>
          <ac:spMkLst>
            <pc:docMk/>
            <pc:sldMk cId="4157289600" sldId="1180"/>
            <ac:spMk id="30" creationId="{88176EFF-FF04-C1BC-3DE4-BDAB8FAAF550}"/>
          </ac:spMkLst>
        </pc:spChg>
        <pc:spChg chg="mod topLvl">
          <ac:chgData name="Felipe Viana" userId="afee57a1-d31d-42f1-b644-982eaf8b2b40" providerId="ADAL" clId="{5EBC2CD3-0DA2-2D4B-A208-C5875C9B8295}" dt="2022-07-28T16:27:40.150" v="4279" actId="1037"/>
          <ac:spMkLst>
            <pc:docMk/>
            <pc:sldMk cId="4157289600" sldId="1180"/>
            <ac:spMk id="31" creationId="{736C5CAE-74FF-AD1B-1A86-73F9F1DE23D0}"/>
          </ac:spMkLst>
        </pc:spChg>
        <pc:spChg chg="mod topLvl">
          <ac:chgData name="Felipe Viana" userId="afee57a1-d31d-42f1-b644-982eaf8b2b40" providerId="ADAL" clId="{5EBC2CD3-0DA2-2D4B-A208-C5875C9B8295}" dt="2022-07-28T16:27:40.150" v="4279" actId="1037"/>
          <ac:spMkLst>
            <pc:docMk/>
            <pc:sldMk cId="4157289600" sldId="1180"/>
            <ac:spMk id="32" creationId="{730322E4-AD33-6B32-70C4-069903CB1AF7}"/>
          </ac:spMkLst>
        </pc:spChg>
        <pc:spChg chg="mod topLvl">
          <ac:chgData name="Felipe Viana" userId="afee57a1-d31d-42f1-b644-982eaf8b2b40" providerId="ADAL" clId="{5EBC2CD3-0DA2-2D4B-A208-C5875C9B8295}" dt="2022-07-28T16:27:40.150" v="4279" actId="1037"/>
          <ac:spMkLst>
            <pc:docMk/>
            <pc:sldMk cId="4157289600" sldId="1180"/>
            <ac:spMk id="33" creationId="{B8E39421-6757-231E-0694-9D9376CD805D}"/>
          </ac:spMkLst>
        </pc:spChg>
        <pc:spChg chg="mod topLvl">
          <ac:chgData name="Felipe Viana" userId="afee57a1-d31d-42f1-b644-982eaf8b2b40" providerId="ADAL" clId="{5EBC2CD3-0DA2-2D4B-A208-C5875C9B8295}" dt="2022-07-28T16:28:35.017" v="4287" actId="1076"/>
          <ac:spMkLst>
            <pc:docMk/>
            <pc:sldMk cId="4157289600" sldId="1180"/>
            <ac:spMk id="34" creationId="{A648516E-95C4-B33A-B008-E3671A1A436F}"/>
          </ac:spMkLst>
        </pc:spChg>
        <pc:spChg chg="mod topLvl">
          <ac:chgData name="Felipe Viana" userId="afee57a1-d31d-42f1-b644-982eaf8b2b40" providerId="ADAL" clId="{5EBC2CD3-0DA2-2D4B-A208-C5875C9B8295}" dt="2022-07-27T20:43:05.204" v="3567" actId="404"/>
          <ac:spMkLst>
            <pc:docMk/>
            <pc:sldMk cId="4157289600" sldId="1180"/>
            <ac:spMk id="35" creationId="{D0CC36E1-8967-544D-8340-E218C5072EA5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38" creationId="{30EE564C-C9FA-6F4C-A704-87B1DFFB90F5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39" creationId="{5DC6DADF-343D-1849-8E8A-2508D68189AF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0" creationId="{5286BC66-6859-0048-B490-E6D4D71C7051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3" creationId="{9C18B8D4-F0C7-914D-B236-E382BC1A77F9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4" creationId="{B6166B7C-5DE8-ED4F-89F3-6BE59308E6F8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5" creationId="{E08CD235-1E4E-7A4B-BA83-E2759848E703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6" creationId="{5CE585AE-E2B1-B347-BBA9-2AA7D3704348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7" creationId="{CED61197-3276-5D46-A26D-0733E14CF27D}"/>
          </ac:spMkLst>
        </pc:spChg>
        <pc:spChg chg="mod">
          <ac:chgData name="Felipe Viana" userId="afee57a1-d31d-42f1-b644-982eaf8b2b40" providerId="ADAL" clId="{5EBC2CD3-0DA2-2D4B-A208-C5875C9B8295}" dt="2022-07-27T20:39:52.671" v="3549"/>
          <ac:spMkLst>
            <pc:docMk/>
            <pc:sldMk cId="4157289600" sldId="1180"/>
            <ac:spMk id="48" creationId="{8E31387E-7EFF-A541-9243-0A6AB06984A3}"/>
          </ac:spMkLst>
        </pc:spChg>
        <pc:spChg chg="add mod">
          <ac:chgData name="Felipe Viana" userId="afee57a1-d31d-42f1-b644-982eaf8b2b40" providerId="ADAL" clId="{5EBC2CD3-0DA2-2D4B-A208-C5875C9B8295}" dt="2022-07-28T16:31:00.721" v="4332" actId="1076"/>
          <ac:spMkLst>
            <pc:docMk/>
            <pc:sldMk cId="4157289600" sldId="1180"/>
            <ac:spMk id="60" creationId="{22BF6E90-61DD-4340-B71E-582A7CC6139F}"/>
          </ac:spMkLst>
        </pc:spChg>
        <pc:spChg chg="add mod">
          <ac:chgData name="Felipe Viana" userId="afee57a1-d31d-42f1-b644-982eaf8b2b40" providerId="ADAL" clId="{5EBC2CD3-0DA2-2D4B-A208-C5875C9B8295}" dt="2022-07-28T16:31:19.903" v="4342" actId="20577"/>
          <ac:spMkLst>
            <pc:docMk/>
            <pc:sldMk cId="4157289600" sldId="1180"/>
            <ac:spMk id="61" creationId="{6DC62AE7-D21A-6646-9A08-496E65E532E6}"/>
          </ac:spMkLst>
        </pc:spChg>
        <pc:spChg chg="add mod">
          <ac:chgData name="Felipe Viana" userId="afee57a1-d31d-42f1-b644-982eaf8b2b40" providerId="ADAL" clId="{5EBC2CD3-0DA2-2D4B-A208-C5875C9B8295}" dt="2022-07-28T16:31:11.938" v="4337" actId="20577"/>
          <ac:spMkLst>
            <pc:docMk/>
            <pc:sldMk cId="4157289600" sldId="1180"/>
            <ac:spMk id="62" creationId="{791E6030-C64C-D84C-ADBE-DE9223A8F3D9}"/>
          </ac:spMkLst>
        </pc:spChg>
        <pc:grpChg chg="del topLvl">
          <ac:chgData name="Felipe Viana" userId="afee57a1-d31d-42f1-b644-982eaf8b2b40" providerId="ADAL" clId="{5EBC2CD3-0DA2-2D4B-A208-C5875C9B8295}" dt="2022-07-28T16:26:49.015" v="4234" actId="165"/>
          <ac:grpSpMkLst>
            <pc:docMk/>
            <pc:sldMk cId="4157289600" sldId="1180"/>
            <ac:grpSpMk id="13" creationId="{73E6EA0C-0720-2983-3AE8-317D846314AA}"/>
          </ac:grpSpMkLst>
        </pc:grpChg>
        <pc:grpChg chg="mod">
          <ac:chgData name="Felipe Viana" userId="afee57a1-d31d-42f1-b644-982eaf8b2b40" providerId="ADAL" clId="{5EBC2CD3-0DA2-2D4B-A208-C5875C9B8295}" dt="2022-07-27T20:44:25.863" v="3578" actId="1076"/>
          <ac:grpSpMkLst>
            <pc:docMk/>
            <pc:sldMk cId="4157289600" sldId="1180"/>
            <ac:grpSpMk id="24" creationId="{A4716F59-D289-D772-9607-F318770AB22E}"/>
          </ac:grpSpMkLst>
        </pc:grpChg>
        <pc:grpChg chg="add del mod">
          <ac:chgData name="Felipe Viana" userId="afee57a1-d31d-42f1-b644-982eaf8b2b40" providerId="ADAL" clId="{5EBC2CD3-0DA2-2D4B-A208-C5875C9B8295}" dt="2022-07-27T20:42:07.137" v="3555" actId="165"/>
          <ac:grpSpMkLst>
            <pc:docMk/>
            <pc:sldMk cId="4157289600" sldId="1180"/>
            <ac:grpSpMk id="28" creationId="{336BC39B-28FA-CD40-9C57-0B75835CBB8A}"/>
          </ac:grpSpMkLst>
        </pc:grpChg>
        <pc:grpChg chg="add del mod">
          <ac:chgData name="Felipe Viana" userId="afee57a1-d31d-42f1-b644-982eaf8b2b40" providerId="ADAL" clId="{5EBC2CD3-0DA2-2D4B-A208-C5875C9B8295}" dt="2022-07-27T20:39:56.345" v="3550" actId="478"/>
          <ac:grpSpMkLst>
            <pc:docMk/>
            <pc:sldMk cId="4157289600" sldId="1180"/>
            <ac:grpSpMk id="36" creationId="{A9575EE6-B0BD-4D42-9649-3847532C7E1E}"/>
          </ac:grpSpMkLst>
        </pc:grpChg>
        <pc:grpChg chg="add del mod">
          <ac:chgData name="Felipe Viana" userId="afee57a1-d31d-42f1-b644-982eaf8b2b40" providerId="ADAL" clId="{5EBC2CD3-0DA2-2D4B-A208-C5875C9B8295}" dt="2022-07-28T16:28:49.769" v="4290" actId="165"/>
          <ac:grpSpMkLst>
            <pc:docMk/>
            <pc:sldMk cId="4157289600" sldId="1180"/>
            <ac:grpSpMk id="48" creationId="{CE2C1AB9-05A3-1347-AAFC-96FBB52A2782}"/>
          </ac:grpSpMkLst>
        </pc:grpChg>
        <pc:grpChg chg="add del mod">
          <ac:chgData name="Felipe Viana" userId="afee57a1-d31d-42f1-b644-982eaf8b2b40" providerId="ADAL" clId="{5EBC2CD3-0DA2-2D4B-A208-C5875C9B8295}" dt="2022-07-28T16:26:43.215" v="4233" actId="165"/>
          <ac:grpSpMkLst>
            <pc:docMk/>
            <pc:sldMk cId="4157289600" sldId="1180"/>
            <ac:grpSpMk id="49" creationId="{193CD2E5-249E-3342-A21F-AD57714D753F}"/>
          </ac:grpSpMkLst>
        </pc:grpChg>
        <pc:grpChg chg="add del mod">
          <ac:chgData name="Felipe Viana" userId="afee57a1-d31d-42f1-b644-982eaf8b2b40" providerId="ADAL" clId="{5EBC2CD3-0DA2-2D4B-A208-C5875C9B8295}" dt="2022-07-28T16:25:18.712" v="4221" actId="478"/>
          <ac:grpSpMkLst>
            <pc:docMk/>
            <pc:sldMk cId="4157289600" sldId="1180"/>
            <ac:grpSpMk id="50" creationId="{66BF9013-1904-BA43-9F4F-3325746581D7}"/>
          </ac:grpSpMkLst>
        </pc:grpChg>
        <pc:grpChg chg="add mod">
          <ac:chgData name="Felipe Viana" userId="afee57a1-d31d-42f1-b644-982eaf8b2b40" providerId="ADAL" clId="{5EBC2CD3-0DA2-2D4B-A208-C5875C9B8295}" dt="2022-07-28T16:29:47.719" v="4300" actId="1076"/>
          <ac:grpSpMkLst>
            <pc:docMk/>
            <pc:sldMk cId="4157289600" sldId="1180"/>
            <ac:grpSpMk id="51" creationId="{EC88BC6B-144F-4A4C-BC94-2A924D5EDCD1}"/>
          </ac:grpSpMkLst>
        </pc:grpChg>
        <pc:grpChg chg="add mod">
          <ac:chgData name="Felipe Viana" userId="afee57a1-d31d-42f1-b644-982eaf8b2b40" providerId="ADAL" clId="{5EBC2CD3-0DA2-2D4B-A208-C5875C9B8295}" dt="2022-07-28T16:29:32.619" v="4299" actId="1076"/>
          <ac:grpSpMkLst>
            <pc:docMk/>
            <pc:sldMk cId="4157289600" sldId="1180"/>
            <ac:grpSpMk id="54" creationId="{606198F5-4DFD-B44D-AADF-A2353676B096}"/>
          </ac:grpSpMkLst>
        </pc:grpChg>
        <pc:grpChg chg="add mod">
          <ac:chgData name="Felipe Viana" userId="afee57a1-d31d-42f1-b644-982eaf8b2b40" providerId="ADAL" clId="{5EBC2CD3-0DA2-2D4B-A208-C5875C9B8295}" dt="2022-07-28T16:29:29.469" v="4298" actId="1076"/>
          <ac:grpSpMkLst>
            <pc:docMk/>
            <pc:sldMk cId="4157289600" sldId="1180"/>
            <ac:grpSpMk id="57" creationId="{8AD2CD16-F14D-484B-880A-959EC892BB56}"/>
          </ac:grpSpMkLst>
        </pc:grpChg>
        <pc:grpChg chg="add mod">
          <ac:chgData name="Felipe Viana" userId="afee57a1-d31d-42f1-b644-982eaf8b2b40" providerId="ADAL" clId="{5EBC2CD3-0DA2-2D4B-A208-C5875C9B8295}" dt="2022-07-28T16:30:14.609" v="4313" actId="1037"/>
          <ac:grpSpMkLst>
            <pc:docMk/>
            <pc:sldMk cId="4157289600" sldId="1180"/>
            <ac:grpSpMk id="58" creationId="{3CA51CD8-9B5C-0347-9AA6-273758C80A1A}"/>
          </ac:grpSpMkLst>
        </pc:grpChg>
        <pc:picChg chg="mod topLvl modCrop">
          <ac:chgData name="Felipe Viana" userId="afee57a1-d31d-42f1-b644-982eaf8b2b40" providerId="ADAL" clId="{5EBC2CD3-0DA2-2D4B-A208-C5875C9B8295}" dt="2022-07-28T16:27:01.764" v="4236" actId="732"/>
          <ac:picMkLst>
            <pc:docMk/>
            <pc:sldMk cId="4157289600" sldId="1180"/>
            <ac:picMk id="3" creationId="{65A67E45-F84E-E0ED-08D7-803449C4A862}"/>
          </ac:picMkLst>
        </pc:picChg>
        <pc:picChg chg="mod">
          <ac:chgData name="Felipe Viana" userId="afee57a1-d31d-42f1-b644-982eaf8b2b40" providerId="ADAL" clId="{5EBC2CD3-0DA2-2D4B-A208-C5875C9B8295}" dt="2022-07-28T16:29:47.719" v="4300" actId="1076"/>
          <ac:picMkLst>
            <pc:docMk/>
            <pc:sldMk cId="4157289600" sldId="1180"/>
            <ac:picMk id="4" creationId="{75D82DE9-1029-809A-EED6-B99B458D890A}"/>
          </ac:picMkLst>
        </pc:picChg>
        <pc:picChg chg="mod">
          <ac:chgData name="Felipe Viana" userId="afee57a1-d31d-42f1-b644-982eaf8b2b40" providerId="ADAL" clId="{5EBC2CD3-0DA2-2D4B-A208-C5875C9B8295}" dt="2022-07-26T20:56:03.471" v="3492" actId="1076"/>
          <ac:picMkLst>
            <pc:docMk/>
            <pc:sldMk cId="4157289600" sldId="1180"/>
            <ac:picMk id="4" creationId="{BE87F91F-48A4-2B77-9C1D-0B4E7C13B937}"/>
          </ac:picMkLst>
        </pc:picChg>
        <pc:picChg chg="add mod modCrop">
          <ac:chgData name="Felipe Viana" userId="afee57a1-d31d-42f1-b644-982eaf8b2b40" providerId="ADAL" clId="{5EBC2CD3-0DA2-2D4B-A208-C5875C9B8295}" dt="2022-07-26T20:55:04.270" v="3456" actId="1076"/>
          <ac:picMkLst>
            <pc:docMk/>
            <pc:sldMk cId="4157289600" sldId="1180"/>
            <ac:picMk id="5" creationId="{DCBA1A7F-1CFB-2843-A994-CC91142E63A8}"/>
          </ac:picMkLst>
        </pc:picChg>
        <pc:picChg chg="add mod">
          <ac:chgData name="Felipe Viana" userId="afee57a1-d31d-42f1-b644-982eaf8b2b40" providerId="ADAL" clId="{5EBC2CD3-0DA2-2D4B-A208-C5875C9B8295}" dt="2022-07-26T20:55:04.270" v="3456" actId="1076"/>
          <ac:picMkLst>
            <pc:docMk/>
            <pc:sldMk cId="4157289600" sldId="1180"/>
            <ac:picMk id="6" creationId="{94B755BE-301E-744C-B148-EB96D3BB6C49}"/>
          </ac:picMkLst>
        </pc:picChg>
        <pc:picChg chg="mod">
          <ac:chgData name="Felipe Viana" userId="afee57a1-d31d-42f1-b644-982eaf8b2b40" providerId="ADAL" clId="{5EBC2CD3-0DA2-2D4B-A208-C5875C9B8295}" dt="2022-07-27T20:41:58.044" v="3553" actId="1076"/>
          <ac:picMkLst>
            <pc:docMk/>
            <pc:sldMk cId="4157289600" sldId="1180"/>
            <ac:picMk id="10" creationId="{565D1611-F96E-1C4B-20AB-EA6B485CFEBF}"/>
          </ac:picMkLst>
        </pc:picChg>
        <pc:picChg chg="mod topLvl modCrop">
          <ac:chgData name="Felipe Viana" userId="afee57a1-d31d-42f1-b644-982eaf8b2b40" providerId="ADAL" clId="{5EBC2CD3-0DA2-2D4B-A208-C5875C9B8295}" dt="2022-07-28T16:29:15.068" v="4294" actId="732"/>
          <ac:picMkLst>
            <pc:docMk/>
            <pc:sldMk cId="4157289600" sldId="1180"/>
            <ac:picMk id="17" creationId="{CA19DE23-0D4B-8940-8C98-9104B5471172}"/>
          </ac:picMkLst>
        </pc:picChg>
        <pc:picChg chg="mod">
          <ac:chgData name="Felipe Viana" userId="afee57a1-d31d-42f1-b644-982eaf8b2b40" providerId="ADAL" clId="{5EBC2CD3-0DA2-2D4B-A208-C5875C9B8295}" dt="2022-07-28T16:30:51.783" v="4331" actId="1076"/>
          <ac:picMkLst>
            <pc:docMk/>
            <pc:sldMk cId="4157289600" sldId="1180"/>
            <ac:picMk id="36" creationId="{51BAF639-CABB-EB83-2166-DB5A5431A279}"/>
          </ac:picMkLst>
        </pc:picChg>
        <pc:picChg chg="mod">
          <ac:chgData name="Felipe Viana" userId="afee57a1-d31d-42f1-b644-982eaf8b2b40" providerId="ADAL" clId="{5EBC2CD3-0DA2-2D4B-A208-C5875C9B8295}" dt="2022-07-27T20:39:52.671" v="3549"/>
          <ac:picMkLst>
            <pc:docMk/>
            <pc:sldMk cId="4157289600" sldId="1180"/>
            <ac:picMk id="37" creationId="{A6E58B73-C092-0B45-8984-37049E39A798}"/>
          </ac:picMkLst>
        </pc:picChg>
        <pc:picChg chg="mod">
          <ac:chgData name="Felipe Viana" userId="afee57a1-d31d-42f1-b644-982eaf8b2b40" providerId="ADAL" clId="{5EBC2CD3-0DA2-2D4B-A208-C5875C9B8295}" dt="2022-07-27T20:39:52.671" v="3549"/>
          <ac:picMkLst>
            <pc:docMk/>
            <pc:sldMk cId="4157289600" sldId="1180"/>
            <ac:picMk id="41" creationId="{895DE6A3-135D-8149-81B8-5115C90D8D47}"/>
          </ac:picMkLst>
        </pc:picChg>
        <pc:picChg chg="mod">
          <ac:chgData name="Felipe Viana" userId="afee57a1-d31d-42f1-b644-982eaf8b2b40" providerId="ADAL" clId="{5EBC2CD3-0DA2-2D4B-A208-C5875C9B8295}" dt="2022-07-27T20:39:52.671" v="3549"/>
          <ac:picMkLst>
            <pc:docMk/>
            <pc:sldMk cId="4157289600" sldId="1180"/>
            <ac:picMk id="42" creationId="{06CB28F3-732D-7D42-B4AC-8E4C58C33587}"/>
          </ac:picMkLst>
        </pc:picChg>
        <pc:picChg chg="add mod modCrop">
          <ac:chgData name="Felipe Viana" userId="afee57a1-d31d-42f1-b644-982eaf8b2b40" providerId="ADAL" clId="{5EBC2CD3-0DA2-2D4B-A208-C5875C9B8295}" dt="2022-07-28T16:29:20.369" v="4295" actId="1076"/>
          <ac:picMkLst>
            <pc:docMk/>
            <pc:sldMk cId="4157289600" sldId="1180"/>
            <ac:picMk id="55" creationId="{16439A07-E5A0-9F43-BA0B-AB7566804481}"/>
          </ac:picMkLst>
        </pc:picChg>
        <pc:cxnChg chg="add mod topLvl">
          <ac:chgData name="Felipe Viana" userId="afee57a1-d31d-42f1-b644-982eaf8b2b40" providerId="ADAL" clId="{5EBC2CD3-0DA2-2D4B-A208-C5875C9B8295}" dt="2022-07-27T20:42:54.225" v="3564" actId="1076"/>
          <ac:cxnSpMkLst>
            <pc:docMk/>
            <pc:sldMk cId="4157289600" sldId="1180"/>
            <ac:cxnSpMk id="13" creationId="{E901646A-3BE4-2E4C-8461-9120C3B071F7}"/>
          </ac:cxnSpMkLst>
        </pc:cxnChg>
        <pc:cxnChg chg="add">
          <ac:chgData name="Felipe Viana" userId="afee57a1-d31d-42f1-b644-982eaf8b2b40" providerId="ADAL" clId="{5EBC2CD3-0DA2-2D4B-A208-C5875C9B8295}" dt="2022-07-27T20:43:37.134" v="3571" actId="11529"/>
          <ac:cxnSpMkLst>
            <pc:docMk/>
            <pc:sldMk cId="4157289600" sldId="1180"/>
            <ac:cxnSpMk id="52" creationId="{61783427-1634-6142-84E4-D7CEA2F23012}"/>
          </ac:cxnSpMkLst>
        </pc:cxnChg>
        <pc:cxnChg chg="add mod">
          <ac:chgData name="Felipe Viana" userId="afee57a1-d31d-42f1-b644-982eaf8b2b40" providerId="ADAL" clId="{5EBC2CD3-0DA2-2D4B-A208-C5875C9B8295}" dt="2022-07-27T20:43:45.837" v="3574" actId="14100"/>
          <ac:cxnSpMkLst>
            <pc:docMk/>
            <pc:sldMk cId="4157289600" sldId="1180"/>
            <ac:cxnSpMk id="53" creationId="{79E5BDE8-9AC0-0648-A773-E4F8ACA16104}"/>
          </ac:cxnSpMkLst>
        </pc:cxnChg>
        <pc:cxnChg chg="add mod">
          <ac:chgData name="Felipe Viana" userId="afee57a1-d31d-42f1-b644-982eaf8b2b40" providerId="ADAL" clId="{5EBC2CD3-0DA2-2D4B-A208-C5875C9B8295}" dt="2022-07-27T20:43:54.375" v="3577" actId="14100"/>
          <ac:cxnSpMkLst>
            <pc:docMk/>
            <pc:sldMk cId="4157289600" sldId="1180"/>
            <ac:cxnSpMk id="56" creationId="{530776A0-BE77-CD46-B6CF-EE86F4C2DF5B}"/>
          </ac:cxnSpMkLst>
        </pc:cxnChg>
      </pc:sldChg>
      <pc:sldChg chg="addSp modSp new del">
        <pc:chgData name="Felipe Viana" userId="afee57a1-d31d-42f1-b644-982eaf8b2b40" providerId="ADAL" clId="{5EBC2CD3-0DA2-2D4B-A208-C5875C9B8295}" dt="2022-07-25T17:58:11.045" v="941" actId="2696"/>
        <pc:sldMkLst>
          <pc:docMk/>
          <pc:sldMk cId="132927088" sldId="1181"/>
        </pc:sldMkLst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" creationId="{3A98FC11-49B8-AC4F-AA4A-CA36BE03DC00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" creationId="{5CB549DE-146C-4D4B-ADC4-5624EE41DEFE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6" creationId="{431349AD-1F51-5741-BD44-EC28A719EABB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7" creationId="{E9356ED1-70F9-DB45-B2AF-3DC3A073D1A3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8" creationId="{1D5FF152-57A1-4345-8930-02F6BC673A7F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9" creationId="{5C54E798-DDF7-BC42-AAD2-006A0D85D1CA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1" creationId="{4C0556A2-A5B0-4845-A252-DAFE1E45DF98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3" creationId="{9850D620-B569-2646-94FB-928A01184FE0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4" creationId="{CD438A7D-4AE1-5949-8CB2-B1DC0D3AD45D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6" creationId="{E96A39BF-1BF0-6543-BC20-AF5F24E7859D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8" creationId="{5825E8D5-B8D1-9C42-A818-275EA769132D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19" creationId="{08524C50-16CB-E549-A35B-38D2B26AD6BB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0" creationId="{89D79ABB-0114-A945-9E4D-53D712F82DC3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2" creationId="{8D206CCB-2D15-1549-BE35-7720B8AF175D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3" creationId="{8E8EB4A5-B599-0A4A-ADE7-39EC6CBAA082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4" creationId="{7110E6C6-45F7-9E42-9391-806BAE5FB017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8" creationId="{54293F8F-CB77-244C-B2D6-8CDEBC79077B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29" creationId="{C3E51628-E902-FE4C-9264-E1DA9275F707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30" creationId="{3DB6395B-F1CD-6843-88BF-DDC0D3176F66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31" creationId="{29476A7A-E398-2B4C-A28D-566A405E5CA4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0" creationId="{67226E4B-ACBB-9245-8143-8AE2D87E50AE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1" creationId="{186345F2-9109-A149-A5A3-06B809B922B5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2" creationId="{0AD876A3-5494-AF46-8561-76DCE0210888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3" creationId="{6C8C6769-597A-2942-AA3D-4730B2A2FE47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4" creationId="{AB4B5A13-9F80-6E44-95E2-DFDC3F664FCC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5" creationId="{7EBBC0CE-4745-8F4F-95AF-654EE81DE31B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46" creationId="{908A34ED-3654-324F-BA25-52114074493A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2" creationId="{98C4BBC3-2B9B-8149-BB03-81FB6E8D78D0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3" creationId="{8E36E18E-7F82-B44E-9B7E-76B035571557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4" creationId="{12C23066-6ED4-854C-954C-AC49B8E632D7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5" creationId="{648E8E16-9DD1-244C-99FD-207A125BE428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6" creationId="{49DD613B-C54D-AB41-A412-FCF0765E08C1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7" creationId="{99A54B7A-D399-6642-874C-3A229AF7764D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8" creationId="{C212E5F2-484F-5749-9BED-158EDE6CBE73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59" creationId="{832ED8CB-3F76-AF43-8D0F-CE660889E4A3}"/>
          </ac:spMkLst>
        </pc:spChg>
        <pc:spChg chg="add 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61" creationId="{1B35865E-55E9-0A44-A385-825656E33AE5}"/>
          </ac:spMkLst>
        </pc:spChg>
        <pc:spChg chg="add 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62" creationId="{4DAC92CF-1365-C141-A2A6-E37FE7B74BC0}"/>
          </ac:spMkLst>
        </pc:spChg>
        <pc:spChg chg="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66" creationId="{FEAEBA46-0558-5648-A0C3-FDAD07D83C16}"/>
          </ac:spMkLst>
        </pc:spChg>
        <pc:spChg chg="add mod">
          <ac:chgData name="Felipe Viana" userId="afee57a1-d31d-42f1-b644-982eaf8b2b40" providerId="ADAL" clId="{5EBC2CD3-0DA2-2D4B-A208-C5875C9B8295}" dt="2022-07-25T17:48:53.067" v="871"/>
          <ac:spMkLst>
            <pc:docMk/>
            <pc:sldMk cId="132927088" sldId="1181"/>
            <ac:spMk id="67" creationId="{F941A6E7-C515-9844-B5AE-A73EEF454DC9}"/>
          </ac:spMkLst>
        </pc:spChg>
        <pc:grpChg chg="add 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3" creationId="{E4D72535-D643-0C4D-853A-6E28EACD089B}"/>
          </ac:grpSpMkLst>
        </pc:grpChg>
        <pc:grpChg chg="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10" creationId="{D52F02EC-5CEF-7447-99FD-15FA324639DC}"/>
          </ac:grpSpMkLst>
        </pc:grpChg>
        <pc:grpChg chg="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12" creationId="{62F3BE5B-73A7-F147-9C29-11A342FFE84F}"/>
          </ac:grpSpMkLst>
        </pc:grpChg>
        <pc:grpChg chg="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15" creationId="{3FE8FFEC-BBC7-3247-81FF-4D11958C0815}"/>
          </ac:grpSpMkLst>
        </pc:grpChg>
        <pc:grpChg chg="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17" creationId="{A48E43F9-5D4B-3B48-B2AF-869640F12C1E}"/>
          </ac:grpSpMkLst>
        </pc:grpChg>
        <pc:grpChg chg="add mod">
          <ac:chgData name="Felipe Viana" userId="afee57a1-d31d-42f1-b644-982eaf8b2b40" providerId="ADAL" clId="{5EBC2CD3-0DA2-2D4B-A208-C5875C9B8295}" dt="2022-07-25T17:48:53.067" v="871"/>
          <ac:grpSpMkLst>
            <pc:docMk/>
            <pc:sldMk cId="132927088" sldId="1181"/>
            <ac:grpSpMk id="64" creationId="{166AE237-FF36-BA4D-9F01-A553C49F5CA2}"/>
          </ac:grpSpMkLst>
        </pc:grp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47" creationId="{D65EDBCF-5323-4641-9889-87762B237CB2}"/>
          </ac:picMkLst>
        </pc:pic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48" creationId="{F7B248A6-F0F3-FB49-A629-31F0B7013E09}"/>
          </ac:picMkLst>
        </pc:pic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49" creationId="{8606DEFC-13C6-FC40-B9DB-D567E72A0E98}"/>
          </ac:picMkLst>
        </pc:pic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50" creationId="{2BAE9D7B-B6FF-E344-B970-6627DFBA8CEA}"/>
          </ac:picMkLst>
        </pc:pic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51" creationId="{96E9B081-A00B-3541-885C-300638E242DB}"/>
          </ac:picMkLst>
        </pc:picChg>
        <pc:picChg chg="add 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60" creationId="{A988072C-5D1D-EF40-9108-5D9CB569AC20}"/>
          </ac:picMkLst>
        </pc:picChg>
        <pc:picChg chg="add 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63" creationId="{D9EDC253-FC20-354B-8BD9-E009BDDF21B3}"/>
          </ac:picMkLst>
        </pc:picChg>
        <pc:picChg chg="mod">
          <ac:chgData name="Felipe Viana" userId="afee57a1-d31d-42f1-b644-982eaf8b2b40" providerId="ADAL" clId="{5EBC2CD3-0DA2-2D4B-A208-C5875C9B8295}" dt="2022-07-25T17:48:53.067" v="871"/>
          <ac:picMkLst>
            <pc:docMk/>
            <pc:sldMk cId="132927088" sldId="1181"/>
            <ac:picMk id="65" creationId="{C753249E-992B-E645-A193-078528431B6F}"/>
          </ac:picMkLst>
        </pc:pic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21" creationId="{B471D196-2220-4F4B-8B8C-126CA030E282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25" creationId="{4199889B-8327-4D4C-B79B-896419FD8D8C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26" creationId="{CEFB5037-7BAB-6A4A-9739-3C38DAD6C893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27" creationId="{74C3ACB0-0D3E-3743-B062-0F525D6C77AB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2" creationId="{EC2A28A7-3386-8E4A-9AC4-FEDF38DB0C55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3" creationId="{76024D3C-1051-A143-A62C-DEA5006F5B77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4" creationId="{5A5E61A7-9938-A440-A3BE-DA746FD426CA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5" creationId="{0C06708F-99A9-FC49-9DED-990BDF3841F3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6" creationId="{E1800870-A88F-464B-9682-C8A720356A4A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7" creationId="{AC886FC5-20D1-FC40-AAB8-799A6A990D82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8" creationId="{387AC492-3FA8-5041-A328-F62F87462151}"/>
          </ac:cxnSpMkLst>
        </pc:cxnChg>
        <pc:cxnChg chg="mod">
          <ac:chgData name="Felipe Viana" userId="afee57a1-d31d-42f1-b644-982eaf8b2b40" providerId="ADAL" clId="{5EBC2CD3-0DA2-2D4B-A208-C5875C9B8295}" dt="2022-07-25T17:48:53.067" v="871"/>
          <ac:cxnSpMkLst>
            <pc:docMk/>
            <pc:sldMk cId="132927088" sldId="1181"/>
            <ac:cxnSpMk id="39" creationId="{E366AADE-192A-AA4D-9E14-DC722A486049}"/>
          </ac:cxnSpMkLst>
        </pc:cxnChg>
      </pc:sldChg>
      <pc:sldChg chg="add">
        <pc:chgData name="Felipe Viana" userId="afee57a1-d31d-42f1-b644-982eaf8b2b40" providerId="ADAL" clId="{5EBC2CD3-0DA2-2D4B-A208-C5875C9B8295}" dt="2022-07-25T17:58:17.139" v="942"/>
        <pc:sldMkLst>
          <pc:docMk/>
          <pc:sldMk cId="3180605055" sldId="1181"/>
        </pc:sldMkLst>
      </pc:sldChg>
      <pc:sldChg chg="delSp add mod">
        <pc:chgData name="Felipe Viana" userId="afee57a1-d31d-42f1-b644-982eaf8b2b40" providerId="ADAL" clId="{5EBC2CD3-0DA2-2D4B-A208-C5875C9B8295}" dt="2022-07-25T18:06:04.969" v="1015" actId="478"/>
        <pc:sldMkLst>
          <pc:docMk/>
          <pc:sldMk cId="968784364" sldId="1182"/>
        </pc:sldMkLst>
        <pc:spChg chg="del">
          <ac:chgData name="Felipe Viana" userId="afee57a1-d31d-42f1-b644-982eaf8b2b40" providerId="ADAL" clId="{5EBC2CD3-0DA2-2D4B-A208-C5875C9B8295}" dt="2022-07-25T18:06:04.969" v="1015" actId="478"/>
          <ac:spMkLst>
            <pc:docMk/>
            <pc:sldMk cId="968784364" sldId="1182"/>
            <ac:spMk id="73" creationId="{864A7E24-D850-EE4D-A49E-C800924C6DF2}"/>
          </ac:spMkLst>
        </pc:spChg>
        <pc:picChg chg="del">
          <ac:chgData name="Felipe Viana" userId="afee57a1-d31d-42f1-b644-982eaf8b2b40" providerId="ADAL" clId="{5EBC2CD3-0DA2-2D4B-A208-C5875C9B8295}" dt="2022-07-25T18:06:04.969" v="1015" actId="478"/>
          <ac:picMkLst>
            <pc:docMk/>
            <pc:sldMk cId="968784364" sldId="1182"/>
            <ac:picMk id="72" creationId="{A357AA5A-97B1-B14C-8510-99B6E1F27ED4}"/>
          </ac:picMkLst>
        </pc:picChg>
      </pc:sldChg>
      <pc:sldChg chg="addSp delSp modSp new del mod">
        <pc:chgData name="Felipe Viana" userId="afee57a1-d31d-42f1-b644-982eaf8b2b40" providerId="ADAL" clId="{5EBC2CD3-0DA2-2D4B-A208-C5875C9B8295}" dt="2022-07-25T17:58:11.045" v="941" actId="2696"/>
        <pc:sldMkLst>
          <pc:docMk/>
          <pc:sldMk cId="3671411065" sldId="1182"/>
        </pc:sldMkLst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4" creationId="{B18E9454-0E87-9C4C-9A8F-BBD6565F0F37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" creationId="{C2DB5725-D4C7-2948-8109-64FFC664A734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" creationId="{E899CB1A-FC7D-3645-9E84-32B8E5052451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8" creationId="{C44A9920-E18A-5148-BF2B-E098CA471D96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9" creationId="{C352D9F0-89E9-AB43-83EB-6605FD7F5FF0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0" creationId="{0FDE9A56-325B-9A45-A28F-3BBB044E6131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2" creationId="{1E7E7B71-B2CB-F447-88E0-111F50DB141C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4" creationId="{3CD528C7-A340-4E42-99C6-098CF6C63BBE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5" creationId="{52A4D1F6-86FB-934C-83DA-A09D95F57A02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6" creationId="{768E0577-51C4-0043-A470-E71837353F81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8" creationId="{2313B0A6-3E99-C542-9008-230BA463CECB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19" creationId="{A6C84DBF-1E33-A844-9554-C9000201932F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0" creationId="{A2257A47-2362-7148-A0B8-D2CD3FFD516D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1" creationId="{048F8C22-96BE-1446-9A81-0A25202138BC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3" creationId="{789BC0E6-40A0-F746-AF03-110093F5FE85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4" creationId="{E5D5BE7E-53D2-1846-B181-C9919D3BCAD6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5" creationId="{B14D81CA-F38E-E44E-9CE9-F5AA1474F237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6" creationId="{6E45BF3B-FE3F-144A-AF2F-472B56081E98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8" creationId="{C43EF56F-CCD8-8E4B-8E93-02B07DB4365C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29" creationId="{02DB3E97-C952-A64A-8069-236D1D653EAD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30" creationId="{E9732027-C8BB-9B40-A5A4-05133F6B95AC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47" creationId="{68AD5347-4BBE-8746-96C5-F0B46C6697E5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49" creationId="{09ECBA3C-F08D-FC42-8AA6-EFB5804B9728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0" creationId="{3CD48789-5154-4446-A62B-A8450DF31B48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1" creationId="{4CEFF979-A0CB-D648-B8AD-AD89E83EA59F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2" creationId="{66529738-6FA9-B34B-B4CF-CC7CAEBF02D4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4" creationId="{F4A6F4A2-7F8F-2648-B86C-4BE1CA73B0AC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5" creationId="{244D408F-37E6-464A-A703-E9719269D626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6" creationId="{2FFC1AEB-BC9A-9D40-A8E0-5EB94C3639F1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7" creationId="{166A0804-7D7A-5C46-AFE6-69C0AC82B9F3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59" creationId="{1F8019D8-178A-9B44-BAB6-3010FE57BA7A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0" creationId="{AF007583-C0D7-1249-B489-0A76E467C86F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1" creationId="{34E6CEC5-9261-F949-BC07-F500375EACC6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2" creationId="{7C5C9774-AA70-B249-8BC1-E6F686C96CB2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4" creationId="{A88237C0-DE48-BA47-820C-50DFFE1A07CE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5" creationId="{ADAF4370-FB66-5046-8572-39FC527A477E}"/>
          </ac:spMkLst>
        </pc:spChg>
        <pc:spChg chg="mod">
          <ac:chgData name="Felipe Viana" userId="afee57a1-d31d-42f1-b644-982eaf8b2b40" providerId="ADAL" clId="{5EBC2CD3-0DA2-2D4B-A208-C5875C9B8295}" dt="2022-07-25T17:50:17.207" v="873"/>
          <ac:spMkLst>
            <pc:docMk/>
            <pc:sldMk cId="3671411065" sldId="1182"/>
            <ac:spMk id="66" creationId="{ED717254-AFC4-6542-9B7E-733620812BA3}"/>
          </ac:spMkLst>
        </pc:spChg>
        <pc:spChg chg="add mod">
          <ac:chgData name="Felipe Viana" userId="afee57a1-d31d-42f1-b644-982eaf8b2b40" providerId="ADAL" clId="{5EBC2CD3-0DA2-2D4B-A208-C5875C9B8295}" dt="2022-07-25T17:56:49.645" v="933" actId="1076"/>
          <ac:spMkLst>
            <pc:docMk/>
            <pc:sldMk cId="3671411065" sldId="1182"/>
            <ac:spMk id="73" creationId="{864A7E24-D850-EE4D-A49E-C800924C6DF2}"/>
          </ac:spMkLst>
        </pc:spChg>
        <pc:grpChg chg="add mod">
          <ac:chgData name="Felipe Viana" userId="afee57a1-d31d-42f1-b644-982eaf8b2b40" providerId="ADAL" clId="{5EBC2CD3-0DA2-2D4B-A208-C5875C9B8295}" dt="2022-07-25T17:50:17.207" v="873"/>
          <ac:grpSpMkLst>
            <pc:docMk/>
            <pc:sldMk cId="3671411065" sldId="1182"/>
            <ac:grpSpMk id="3" creationId="{485ABD77-DBBA-AB45-8D59-72068DA08222}"/>
          </ac:grpSpMkLst>
        </pc:grpChg>
        <pc:picChg chg="del mod">
          <ac:chgData name="Felipe Viana" userId="afee57a1-d31d-42f1-b644-982eaf8b2b40" providerId="ADAL" clId="{5EBC2CD3-0DA2-2D4B-A208-C5875C9B8295}" dt="2022-07-25T17:52:06.651" v="898" actId="478"/>
          <ac:picMkLst>
            <pc:docMk/>
            <pc:sldMk cId="3671411065" sldId="1182"/>
            <ac:picMk id="7" creationId="{ACC0FC52-43AA-F340-9BCE-A5E75C0FED69}"/>
          </ac:picMkLst>
        </pc:picChg>
        <pc:picChg chg="mod">
          <ac:chgData name="Felipe Viana" userId="afee57a1-d31d-42f1-b644-982eaf8b2b40" providerId="ADAL" clId="{5EBC2CD3-0DA2-2D4B-A208-C5875C9B8295}" dt="2022-07-25T17:50:17.207" v="873"/>
          <ac:picMkLst>
            <pc:docMk/>
            <pc:sldMk cId="3671411065" sldId="1182"/>
            <ac:picMk id="13" creationId="{8FA3C12E-D2FC-334D-8CE1-505025513634}"/>
          </ac:picMkLst>
        </pc:picChg>
        <pc:picChg chg="del mod">
          <ac:chgData name="Felipe Viana" userId="afee57a1-d31d-42f1-b644-982eaf8b2b40" providerId="ADAL" clId="{5EBC2CD3-0DA2-2D4B-A208-C5875C9B8295}" dt="2022-07-25T17:52:13.490" v="899" actId="478"/>
          <ac:picMkLst>
            <pc:docMk/>
            <pc:sldMk cId="3671411065" sldId="1182"/>
            <ac:picMk id="17" creationId="{BA4C9C18-89C5-394C-86B0-F14FB9CB6690}"/>
          </ac:picMkLst>
        </pc:picChg>
        <pc:picChg chg="del mod">
          <ac:chgData name="Felipe Viana" userId="afee57a1-d31d-42f1-b644-982eaf8b2b40" providerId="ADAL" clId="{5EBC2CD3-0DA2-2D4B-A208-C5875C9B8295}" dt="2022-07-25T17:52:17.512" v="900" actId="478"/>
          <ac:picMkLst>
            <pc:docMk/>
            <pc:sldMk cId="3671411065" sldId="1182"/>
            <ac:picMk id="22" creationId="{1E0859E0-4558-9241-94E4-2F3CB558A930}"/>
          </ac:picMkLst>
        </pc:picChg>
        <pc:picChg chg="del mod">
          <ac:chgData name="Felipe Viana" userId="afee57a1-d31d-42f1-b644-982eaf8b2b40" providerId="ADAL" clId="{5EBC2CD3-0DA2-2D4B-A208-C5875C9B8295}" dt="2022-07-25T17:52:20.986" v="901" actId="478"/>
          <ac:picMkLst>
            <pc:docMk/>
            <pc:sldMk cId="3671411065" sldId="1182"/>
            <ac:picMk id="27" creationId="{2E0FBF25-1F14-7A46-AAD5-AFE7CFE12BD7}"/>
          </ac:picMkLst>
        </pc:picChg>
        <pc:picChg chg="del mod">
          <ac:chgData name="Felipe Viana" userId="afee57a1-d31d-42f1-b644-982eaf8b2b40" providerId="ADAL" clId="{5EBC2CD3-0DA2-2D4B-A208-C5875C9B8295}" dt="2022-07-25T17:56:22.528" v="927" actId="478"/>
          <ac:picMkLst>
            <pc:docMk/>
            <pc:sldMk cId="3671411065" sldId="1182"/>
            <ac:picMk id="48" creationId="{97715554-69E8-AF48-AFA4-9E6F00BEA570}"/>
          </ac:picMkLst>
        </pc:picChg>
        <pc:picChg chg="del mod">
          <ac:chgData name="Felipe Viana" userId="afee57a1-d31d-42f1-b644-982eaf8b2b40" providerId="ADAL" clId="{5EBC2CD3-0DA2-2D4B-A208-C5875C9B8295}" dt="2022-07-25T17:56:25.605" v="928" actId="478"/>
          <ac:picMkLst>
            <pc:docMk/>
            <pc:sldMk cId="3671411065" sldId="1182"/>
            <ac:picMk id="53" creationId="{6B1AA358-45FB-E84D-84B1-07DFB0B490FB}"/>
          </ac:picMkLst>
        </pc:picChg>
        <pc:picChg chg="del mod">
          <ac:chgData name="Felipe Viana" userId="afee57a1-d31d-42f1-b644-982eaf8b2b40" providerId="ADAL" clId="{5EBC2CD3-0DA2-2D4B-A208-C5875C9B8295}" dt="2022-07-25T17:56:29.028" v="929" actId="478"/>
          <ac:picMkLst>
            <pc:docMk/>
            <pc:sldMk cId="3671411065" sldId="1182"/>
            <ac:picMk id="58" creationId="{C1C2B3DC-D47D-854D-9D30-C5A670B361EC}"/>
          </ac:picMkLst>
        </pc:picChg>
        <pc:picChg chg="del mod">
          <ac:chgData name="Felipe Viana" userId="afee57a1-d31d-42f1-b644-982eaf8b2b40" providerId="ADAL" clId="{5EBC2CD3-0DA2-2D4B-A208-C5875C9B8295}" dt="2022-07-25T17:56:32.336" v="930" actId="478"/>
          <ac:picMkLst>
            <pc:docMk/>
            <pc:sldMk cId="3671411065" sldId="1182"/>
            <ac:picMk id="63" creationId="{8AE3F135-3F00-D24B-BCD1-058C990052B9}"/>
          </ac:picMkLst>
        </pc:picChg>
        <pc:picChg chg="add del mod">
          <ac:chgData name="Felipe Viana" userId="afee57a1-d31d-42f1-b644-982eaf8b2b40" providerId="ADAL" clId="{5EBC2CD3-0DA2-2D4B-A208-C5875C9B8295}" dt="2022-07-25T17:50:42.274" v="877" actId="478"/>
          <ac:picMkLst>
            <pc:docMk/>
            <pc:sldMk cId="3671411065" sldId="1182"/>
            <ac:picMk id="70" creationId="{43723658-EEC3-8F42-9D3B-7825DC2F2045}"/>
          </ac:picMkLst>
        </pc:picChg>
        <pc:picChg chg="add del mod">
          <ac:chgData name="Felipe Viana" userId="afee57a1-d31d-42f1-b644-982eaf8b2b40" providerId="ADAL" clId="{5EBC2CD3-0DA2-2D4B-A208-C5875C9B8295}" dt="2022-07-25T17:51:06.568" v="880" actId="478"/>
          <ac:picMkLst>
            <pc:docMk/>
            <pc:sldMk cId="3671411065" sldId="1182"/>
            <ac:picMk id="71" creationId="{A42846B2-29D4-F849-B438-C0B1DCC0C3EB}"/>
          </ac:picMkLst>
        </pc:picChg>
        <pc:picChg chg="add mod">
          <ac:chgData name="Felipe Viana" userId="afee57a1-d31d-42f1-b644-982eaf8b2b40" providerId="ADAL" clId="{5EBC2CD3-0DA2-2D4B-A208-C5875C9B8295}" dt="2022-07-25T17:56:49.645" v="933" actId="1076"/>
          <ac:picMkLst>
            <pc:docMk/>
            <pc:sldMk cId="3671411065" sldId="1182"/>
            <ac:picMk id="72" creationId="{A357AA5A-97B1-B14C-8510-99B6E1F27ED4}"/>
          </ac:picMkLst>
        </pc:picChg>
        <pc:picChg chg="add mod modCrop">
          <ac:chgData name="Felipe Viana" userId="afee57a1-d31d-42f1-b644-982eaf8b2b40" providerId="ADAL" clId="{5EBC2CD3-0DA2-2D4B-A208-C5875C9B8295}" dt="2022-07-25T17:54:49.001" v="914" actId="1076"/>
          <ac:picMkLst>
            <pc:docMk/>
            <pc:sldMk cId="3671411065" sldId="1182"/>
            <ac:picMk id="74" creationId="{5801812B-7B8F-904C-A1AA-81A8AADA88A3}"/>
          </ac:picMkLst>
        </pc:picChg>
        <pc:picChg chg="add mod modCrop">
          <ac:chgData name="Felipe Viana" userId="afee57a1-d31d-42f1-b644-982eaf8b2b40" providerId="ADAL" clId="{5EBC2CD3-0DA2-2D4B-A208-C5875C9B8295}" dt="2022-07-25T17:54:55.258" v="915" actId="1076"/>
          <ac:picMkLst>
            <pc:docMk/>
            <pc:sldMk cId="3671411065" sldId="1182"/>
            <ac:picMk id="75" creationId="{B0C42029-5514-2341-B0A0-9EFD63C13BC9}"/>
          </ac:picMkLst>
        </pc:picChg>
        <pc:picChg chg="add mod modCrop">
          <ac:chgData name="Felipe Viana" userId="afee57a1-d31d-42f1-b644-982eaf8b2b40" providerId="ADAL" clId="{5EBC2CD3-0DA2-2D4B-A208-C5875C9B8295}" dt="2022-07-25T17:56:10.018" v="925" actId="1076"/>
          <ac:picMkLst>
            <pc:docMk/>
            <pc:sldMk cId="3671411065" sldId="1182"/>
            <ac:picMk id="76" creationId="{1490294D-749F-4048-BD61-D2FEF458F7A8}"/>
          </ac:picMkLst>
        </pc:picChg>
        <pc:picChg chg="add mod modCrop">
          <ac:chgData name="Felipe Viana" userId="afee57a1-d31d-42f1-b644-982eaf8b2b40" providerId="ADAL" clId="{5EBC2CD3-0DA2-2D4B-A208-C5875C9B8295}" dt="2022-07-25T17:56:15.545" v="926" actId="1076"/>
          <ac:picMkLst>
            <pc:docMk/>
            <pc:sldMk cId="3671411065" sldId="1182"/>
            <ac:picMk id="77" creationId="{CB3844F0-7E33-D142-B84F-0AD4A1496A97}"/>
          </ac:picMkLst>
        </pc:picChg>
        <pc:picChg chg="add mod">
          <ac:chgData name="Felipe Viana" userId="afee57a1-d31d-42f1-b644-982eaf8b2b40" providerId="ADAL" clId="{5EBC2CD3-0DA2-2D4B-A208-C5875C9B8295}" dt="2022-07-25T17:56:39.685" v="932" actId="1076"/>
          <ac:picMkLst>
            <pc:docMk/>
            <pc:sldMk cId="3671411065" sldId="1182"/>
            <ac:picMk id="78" creationId="{C8D97C63-A382-1B4B-A436-48BE593E4C3C}"/>
          </ac:picMkLst>
        </pc:picChg>
        <pc:picChg chg="add mod">
          <ac:chgData name="Felipe Viana" userId="afee57a1-d31d-42f1-b644-982eaf8b2b40" providerId="ADAL" clId="{5EBC2CD3-0DA2-2D4B-A208-C5875C9B8295}" dt="2022-07-25T17:56:39.685" v="932" actId="1076"/>
          <ac:picMkLst>
            <pc:docMk/>
            <pc:sldMk cId="3671411065" sldId="1182"/>
            <ac:picMk id="79" creationId="{0B58B4F7-799E-3540-BF18-33A77FFCB63A}"/>
          </ac:picMkLst>
        </pc:picChg>
        <pc:picChg chg="add mod">
          <ac:chgData name="Felipe Viana" userId="afee57a1-d31d-42f1-b644-982eaf8b2b40" providerId="ADAL" clId="{5EBC2CD3-0DA2-2D4B-A208-C5875C9B8295}" dt="2022-07-25T17:56:39.685" v="932" actId="1076"/>
          <ac:picMkLst>
            <pc:docMk/>
            <pc:sldMk cId="3671411065" sldId="1182"/>
            <ac:picMk id="80" creationId="{1808096D-1A1F-F648-B838-1E139FCABA6F}"/>
          </ac:picMkLst>
        </pc:picChg>
        <pc:picChg chg="add mod">
          <ac:chgData name="Felipe Viana" userId="afee57a1-d31d-42f1-b644-982eaf8b2b40" providerId="ADAL" clId="{5EBC2CD3-0DA2-2D4B-A208-C5875C9B8295}" dt="2022-07-25T17:56:39.685" v="932" actId="1076"/>
          <ac:picMkLst>
            <pc:docMk/>
            <pc:sldMk cId="3671411065" sldId="1182"/>
            <ac:picMk id="81" creationId="{E3B9C306-283F-D944-B7C7-1F602AAA1FDF}"/>
          </ac:picMkLst>
        </pc:pic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11" creationId="{80CFFD7D-DA19-6743-A9AE-06FF00242C4D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1" creationId="{5E40951D-11DE-3644-976B-E37D2CEF45AD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2" creationId="{21206A2D-36C4-E840-A79E-1F33C74DE701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3" creationId="{8D1AB787-CE5D-054D-B201-437482082718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4" creationId="{7AA400B2-5647-8B4E-9D3D-7D48A464C921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5" creationId="{2D8245F0-7BB5-3F46-AF6C-3A97CA967543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6" creationId="{F38B8846-921D-BA46-95ED-7056D8BA8F4C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7" creationId="{E8C9B45F-46D8-D842-BD52-7243CA325222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8" creationId="{5930D89D-41D8-FF4B-B9F8-662B8F72C488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39" creationId="{6DEBC0CB-C7A4-4242-96B3-5B057F1643B9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0" creationId="{31BC60AB-2F43-4C4E-A667-BF6CDCB3CE85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1" creationId="{3388320A-DBA7-5641-9126-6048807EC44F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2" creationId="{05B697E5-059C-404B-962C-6555AB000291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3" creationId="{9A7AC91E-58F0-3D43-998C-79E6A94922A1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4" creationId="{186BDD4B-4FD4-484F-BF01-945B756069E3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5" creationId="{694CCD1C-1504-A648-8117-2BE0473C7324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46" creationId="{28E2333A-FB0D-1D48-935E-C8543F4C1E5B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67" creationId="{D06512A9-02E7-E248-9342-63D93284D07A}"/>
          </ac:cxnSpMkLst>
        </pc:cxnChg>
        <pc:cxnChg chg="mod">
          <ac:chgData name="Felipe Viana" userId="afee57a1-d31d-42f1-b644-982eaf8b2b40" providerId="ADAL" clId="{5EBC2CD3-0DA2-2D4B-A208-C5875C9B8295}" dt="2022-07-25T17:50:17.207" v="873"/>
          <ac:cxnSpMkLst>
            <pc:docMk/>
            <pc:sldMk cId="3671411065" sldId="1182"/>
            <ac:cxnSpMk id="68" creationId="{B509C25D-83D6-DB47-9EB2-C0060A9A695D}"/>
          </ac:cxnSpMkLst>
        </pc:cxnChg>
        <pc:cxnChg chg="mod">
          <ac:chgData name="Felipe Viana" userId="afee57a1-d31d-42f1-b644-982eaf8b2b40" providerId="ADAL" clId="{5EBC2CD3-0DA2-2D4B-A208-C5875C9B8295}" dt="2022-07-25T17:52:20.986" v="901" actId="478"/>
          <ac:cxnSpMkLst>
            <pc:docMk/>
            <pc:sldMk cId="3671411065" sldId="1182"/>
            <ac:cxnSpMk id="69" creationId="{6C52FB46-948B-3F4A-8674-E449CDD1CEF8}"/>
          </ac:cxnSpMkLst>
        </pc:cxnChg>
      </pc:sldChg>
      <pc:sldChg chg="addSp delSp modSp add mod">
        <pc:chgData name="Felipe Viana" userId="afee57a1-d31d-42f1-b644-982eaf8b2b40" providerId="ADAL" clId="{5EBC2CD3-0DA2-2D4B-A208-C5875C9B8295}" dt="2022-07-28T16:05:07.337" v="4208" actId="732"/>
        <pc:sldMkLst>
          <pc:docMk/>
          <pc:sldMk cId="4118178493" sldId="1183"/>
        </pc:sldMkLst>
        <pc:spChg chg="mod">
          <ac:chgData name="Felipe Viana" userId="afee57a1-d31d-42f1-b644-982eaf8b2b40" providerId="ADAL" clId="{5EBC2CD3-0DA2-2D4B-A208-C5875C9B8295}" dt="2022-07-26T20:09:10.395" v="2727" actId="20577"/>
          <ac:spMkLst>
            <pc:docMk/>
            <pc:sldMk cId="4118178493" sldId="1183"/>
            <ac:spMk id="2" creationId="{E59A2C73-2B2E-E046-8DED-78C671C9D71D}"/>
          </ac:spMkLst>
        </pc:spChg>
        <pc:spChg chg="add del mod">
          <ac:chgData name="Felipe Viana" userId="afee57a1-d31d-42f1-b644-982eaf8b2b40" providerId="ADAL" clId="{5EBC2CD3-0DA2-2D4B-A208-C5875C9B8295}" dt="2022-07-26T20:14:45.964" v="2874" actId="478"/>
          <ac:spMkLst>
            <pc:docMk/>
            <pc:sldMk cId="4118178493" sldId="1183"/>
            <ac:spMk id="3" creationId="{98FBBC24-6E30-E342-896E-50492E7FAB78}"/>
          </ac:spMkLst>
        </pc:spChg>
        <pc:spChg chg="del mod">
          <ac:chgData name="Felipe Viana" userId="afee57a1-d31d-42f1-b644-982eaf8b2b40" providerId="ADAL" clId="{5EBC2CD3-0DA2-2D4B-A208-C5875C9B8295}" dt="2022-07-26T20:09:34.307" v="2737" actId="478"/>
          <ac:spMkLst>
            <pc:docMk/>
            <pc:sldMk cId="4118178493" sldId="1183"/>
            <ac:spMk id="4" creationId="{09CCE017-86BB-B347-9DE8-FA49BC38A99D}"/>
          </ac:spMkLst>
        </pc:spChg>
        <pc:spChg chg="del">
          <ac:chgData name="Felipe Viana" userId="afee57a1-d31d-42f1-b644-982eaf8b2b40" providerId="ADAL" clId="{5EBC2CD3-0DA2-2D4B-A208-C5875C9B8295}" dt="2022-07-26T20:08:57.262" v="2721" actId="478"/>
          <ac:spMkLst>
            <pc:docMk/>
            <pc:sldMk cId="4118178493" sldId="1183"/>
            <ac:spMk id="6" creationId="{96955AF6-9F91-B29B-8D3F-C4CAA3D515CA}"/>
          </ac:spMkLst>
        </pc:spChg>
        <pc:spChg chg="add del mod">
          <ac:chgData name="Felipe Viana" userId="afee57a1-d31d-42f1-b644-982eaf8b2b40" providerId="ADAL" clId="{5EBC2CD3-0DA2-2D4B-A208-C5875C9B8295}" dt="2022-07-26T20:12:00.044" v="2775" actId="478"/>
          <ac:spMkLst>
            <pc:docMk/>
            <pc:sldMk cId="4118178493" sldId="1183"/>
            <ac:spMk id="7" creationId="{89387DAC-84CA-0245-A710-24D26459D20A}"/>
          </ac:spMkLst>
        </pc:spChg>
        <pc:spChg chg="del">
          <ac:chgData name="Felipe Viana" userId="afee57a1-d31d-42f1-b644-982eaf8b2b40" providerId="ADAL" clId="{5EBC2CD3-0DA2-2D4B-A208-C5875C9B8295}" dt="2022-07-26T20:08:44.707" v="2718" actId="478"/>
          <ac:spMkLst>
            <pc:docMk/>
            <pc:sldMk cId="4118178493" sldId="1183"/>
            <ac:spMk id="8" creationId="{062E0FB9-F3D6-5DC6-F190-7485D41747FD}"/>
          </ac:spMkLst>
        </pc:spChg>
        <pc:spChg chg="add del mod">
          <ac:chgData name="Felipe Viana" userId="afee57a1-d31d-42f1-b644-982eaf8b2b40" providerId="ADAL" clId="{5EBC2CD3-0DA2-2D4B-A208-C5875C9B8295}" dt="2022-07-26T20:12:02.732" v="2776" actId="478"/>
          <ac:spMkLst>
            <pc:docMk/>
            <pc:sldMk cId="4118178493" sldId="1183"/>
            <ac:spMk id="10" creationId="{D2100031-B51D-1748-BA3B-4B838B23107A}"/>
          </ac:spMkLst>
        </pc:spChg>
        <pc:spChg chg="add mod">
          <ac:chgData name="Felipe Viana" userId="afee57a1-d31d-42f1-b644-982eaf8b2b40" providerId="ADAL" clId="{5EBC2CD3-0DA2-2D4B-A208-C5875C9B8295}" dt="2022-07-26T20:14:59.665" v="2875" actId="1076"/>
          <ac:spMkLst>
            <pc:docMk/>
            <pc:sldMk cId="4118178493" sldId="1183"/>
            <ac:spMk id="13" creationId="{D7C5F7A9-E9E0-2546-99CD-FEFB77C8F3E1}"/>
          </ac:spMkLst>
        </pc:spChg>
        <pc:spChg chg="add mod">
          <ac:chgData name="Felipe Viana" userId="afee57a1-d31d-42f1-b644-982eaf8b2b40" providerId="ADAL" clId="{5EBC2CD3-0DA2-2D4B-A208-C5875C9B8295}" dt="2022-07-26T20:14:59.665" v="2875" actId="1076"/>
          <ac:spMkLst>
            <pc:docMk/>
            <pc:sldMk cId="4118178493" sldId="1183"/>
            <ac:spMk id="14" creationId="{4AF65EE8-F432-224F-BAE0-295022293256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17" creationId="{053E16A7-1EC3-8B4F-B5C5-A2EFC5FB43C0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18" creationId="{16996855-CA3C-D540-968B-3650ACAA9B4C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19" creationId="{4EB1A24C-EB49-CF40-AD4B-A0EBDB068C28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20" creationId="{72697C06-DC6B-594F-B719-9D6200FC86E7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21" creationId="{76F531FB-4EB8-4844-BE47-707276305F83}"/>
          </ac:spMkLst>
        </pc:spChg>
        <pc:spChg chg="mod topLvl">
          <ac:chgData name="Felipe Viana" userId="afee57a1-d31d-42f1-b644-982eaf8b2b40" providerId="ADAL" clId="{5EBC2CD3-0DA2-2D4B-A208-C5875C9B8295}" dt="2022-07-28T14:27:07.894" v="3972" actId="165"/>
          <ac:spMkLst>
            <pc:docMk/>
            <pc:sldMk cId="4118178493" sldId="1183"/>
            <ac:spMk id="22" creationId="{A828DC1F-6496-BE49-A198-0B3ED60ABCBC}"/>
          </ac:spMkLst>
        </pc:spChg>
        <pc:spChg chg="add mod">
          <ac:chgData name="Felipe Viana" userId="afee57a1-d31d-42f1-b644-982eaf8b2b40" providerId="ADAL" clId="{5EBC2CD3-0DA2-2D4B-A208-C5875C9B8295}" dt="2022-07-26T20:14:59.665" v="2875" actId="1076"/>
          <ac:spMkLst>
            <pc:docMk/>
            <pc:sldMk cId="4118178493" sldId="1183"/>
            <ac:spMk id="26" creationId="{292ACFC8-CFE0-E14C-9317-443752092B49}"/>
          </ac:spMkLst>
        </pc:spChg>
        <pc:spChg chg="add mod">
          <ac:chgData name="Felipe Viana" userId="afee57a1-d31d-42f1-b644-982eaf8b2b40" providerId="ADAL" clId="{5EBC2CD3-0DA2-2D4B-A208-C5875C9B8295}" dt="2022-07-26T20:14:59.665" v="2875" actId="1076"/>
          <ac:spMkLst>
            <pc:docMk/>
            <pc:sldMk cId="4118178493" sldId="1183"/>
            <ac:spMk id="28" creationId="{12E47B8F-02BF-A341-9671-5A935114B751}"/>
          </ac:spMkLst>
        </pc:spChg>
        <pc:spChg chg="add mod">
          <ac:chgData name="Felipe Viana" userId="afee57a1-d31d-42f1-b644-982eaf8b2b40" providerId="ADAL" clId="{5EBC2CD3-0DA2-2D4B-A208-C5875C9B8295}" dt="2022-07-26T20:48:10.087" v="3310" actId="15"/>
          <ac:spMkLst>
            <pc:docMk/>
            <pc:sldMk cId="4118178493" sldId="1183"/>
            <ac:spMk id="29" creationId="{6DD27FBC-F2AB-684F-9C57-57630A5290FE}"/>
          </ac:spMkLst>
        </pc:spChg>
        <pc:spChg chg="add mod">
          <ac:chgData name="Felipe Viana" userId="afee57a1-d31d-42f1-b644-982eaf8b2b40" providerId="ADAL" clId="{5EBC2CD3-0DA2-2D4B-A208-C5875C9B8295}" dt="2022-07-28T14:46:58.906" v="4201" actId="20577"/>
          <ac:spMkLst>
            <pc:docMk/>
            <pc:sldMk cId="4118178493" sldId="1183"/>
            <ac:spMk id="33" creationId="{7E80AA79-86BD-A248-B572-AF5043083F50}"/>
          </ac:spMkLst>
        </pc:spChg>
        <pc:spChg chg="add mod">
          <ac:chgData name="Felipe Viana" userId="afee57a1-d31d-42f1-b644-982eaf8b2b40" providerId="ADAL" clId="{5EBC2CD3-0DA2-2D4B-A208-C5875C9B8295}" dt="2022-07-28T14:18:12.237" v="3963" actId="14100"/>
          <ac:spMkLst>
            <pc:docMk/>
            <pc:sldMk cId="4118178493" sldId="1183"/>
            <ac:spMk id="34" creationId="{EF8DD699-B64B-2747-A8EA-0D138B2DC430}"/>
          </ac:spMkLst>
        </pc:spChg>
        <pc:spChg chg="add mod">
          <ac:chgData name="Felipe Viana" userId="afee57a1-d31d-42f1-b644-982eaf8b2b40" providerId="ADAL" clId="{5EBC2CD3-0DA2-2D4B-A208-C5875C9B8295}" dt="2022-07-26T20:28:45.866" v="3036" actId="1076"/>
          <ac:spMkLst>
            <pc:docMk/>
            <pc:sldMk cId="4118178493" sldId="1183"/>
            <ac:spMk id="35" creationId="{2780B2A2-FE65-A64C-A2F3-6C02F08E7F8D}"/>
          </ac:spMkLst>
        </pc:spChg>
        <pc:spChg chg="add mod">
          <ac:chgData name="Felipe Viana" userId="afee57a1-d31d-42f1-b644-982eaf8b2b40" providerId="ADAL" clId="{5EBC2CD3-0DA2-2D4B-A208-C5875C9B8295}" dt="2022-07-26T20:29:42.759" v="3099" actId="1076"/>
          <ac:spMkLst>
            <pc:docMk/>
            <pc:sldMk cId="4118178493" sldId="1183"/>
            <ac:spMk id="37" creationId="{E99C30C6-2216-6346-BE21-B48268F66D73}"/>
          </ac:spMkLst>
        </pc:spChg>
        <pc:grpChg chg="add del mod">
          <ac:chgData name="Felipe Viana" userId="afee57a1-d31d-42f1-b644-982eaf8b2b40" providerId="ADAL" clId="{5EBC2CD3-0DA2-2D4B-A208-C5875C9B8295}" dt="2022-07-28T14:27:07.894" v="3972" actId="165"/>
          <ac:grpSpMkLst>
            <pc:docMk/>
            <pc:sldMk cId="4118178493" sldId="1183"/>
            <ac:grpSpMk id="15" creationId="{09EA089C-653E-B245-8953-76E5C0D4E9E1}"/>
          </ac:grpSpMkLst>
        </pc:grpChg>
        <pc:picChg chg="mod">
          <ac:chgData name="Felipe Viana" userId="afee57a1-d31d-42f1-b644-982eaf8b2b40" providerId="ADAL" clId="{5EBC2CD3-0DA2-2D4B-A208-C5875C9B8295}" dt="2022-07-26T20:28:16.621" v="3027" actId="1076"/>
          <ac:picMkLst>
            <pc:docMk/>
            <pc:sldMk cId="4118178493" sldId="1183"/>
            <ac:picMk id="5" creationId="{43CE6D71-3948-4918-8366-C3A63B922C65}"/>
          </ac:picMkLst>
        </pc:picChg>
        <pc:picChg chg="mod">
          <ac:chgData name="Felipe Viana" userId="afee57a1-d31d-42f1-b644-982eaf8b2b40" providerId="ADAL" clId="{5EBC2CD3-0DA2-2D4B-A208-C5875C9B8295}" dt="2022-07-28T14:43:47.576" v="4156" actId="14100"/>
          <ac:picMkLst>
            <pc:docMk/>
            <pc:sldMk cId="4118178493" sldId="1183"/>
            <ac:picMk id="8" creationId="{56189150-4265-4448-8364-DD512A3A527F}"/>
          </ac:picMkLst>
        </pc:picChg>
        <pc:picChg chg="del">
          <ac:chgData name="Felipe Viana" userId="afee57a1-d31d-42f1-b644-982eaf8b2b40" providerId="ADAL" clId="{5EBC2CD3-0DA2-2D4B-A208-C5875C9B8295}" dt="2022-07-26T20:08:51.985" v="2719" actId="478"/>
          <ac:picMkLst>
            <pc:docMk/>
            <pc:sldMk cId="4118178493" sldId="1183"/>
            <ac:picMk id="9" creationId="{4BD7DAAD-CB37-9064-BD37-8714B0088B34}"/>
          </ac:picMkLst>
        </pc:picChg>
        <pc:picChg chg="mod">
          <ac:chgData name="Felipe Viana" userId="afee57a1-d31d-42f1-b644-982eaf8b2b40" providerId="ADAL" clId="{5EBC2CD3-0DA2-2D4B-A208-C5875C9B8295}" dt="2022-07-28T14:44:19.681" v="4164" actId="14100"/>
          <ac:picMkLst>
            <pc:docMk/>
            <pc:sldMk cId="4118178493" sldId="1183"/>
            <ac:picMk id="9" creationId="{A2ABCC4D-CD95-4F67-86B6-9E09127EB3BB}"/>
          </ac:picMkLst>
        </pc:picChg>
        <pc:picChg chg="mod">
          <ac:chgData name="Felipe Viana" userId="afee57a1-d31d-42f1-b644-982eaf8b2b40" providerId="ADAL" clId="{5EBC2CD3-0DA2-2D4B-A208-C5875C9B8295}" dt="2022-07-28T14:44:21.524" v="4165" actId="1076"/>
          <ac:picMkLst>
            <pc:docMk/>
            <pc:sldMk cId="4118178493" sldId="1183"/>
            <ac:picMk id="10" creationId="{5B4A1BA4-9E0C-4546-9EB3-30320B310566}"/>
          </ac:picMkLst>
        </pc:picChg>
        <pc:picChg chg="mod topLvl modCrop">
          <ac:chgData name="Felipe Viana" userId="afee57a1-d31d-42f1-b644-982eaf8b2b40" providerId="ADAL" clId="{5EBC2CD3-0DA2-2D4B-A208-C5875C9B8295}" dt="2022-07-28T16:05:07.337" v="4208" actId="732"/>
          <ac:picMkLst>
            <pc:docMk/>
            <pc:sldMk cId="4118178493" sldId="1183"/>
            <ac:picMk id="16" creationId="{174879D3-420F-E740-917F-3BB15E9A0F6A}"/>
          </ac:picMkLst>
        </pc:picChg>
        <pc:picChg chg="add mod">
          <ac:chgData name="Felipe Viana" userId="afee57a1-d31d-42f1-b644-982eaf8b2b40" providerId="ADAL" clId="{5EBC2CD3-0DA2-2D4B-A208-C5875C9B8295}" dt="2022-07-28T14:27:37.337" v="3974"/>
          <ac:picMkLst>
            <pc:docMk/>
            <pc:sldMk cId="4118178493" sldId="1183"/>
            <ac:picMk id="27" creationId="{798C5804-18E4-744F-BB92-4E1706FC5E03}"/>
          </ac:picMkLst>
        </pc:picChg>
        <pc:picChg chg="add mod">
          <ac:chgData name="Felipe Viana" userId="afee57a1-d31d-42f1-b644-982eaf8b2b40" providerId="ADAL" clId="{5EBC2CD3-0DA2-2D4B-A208-C5875C9B8295}" dt="2022-07-26T20:28:42.786" v="3035" actId="1076"/>
          <ac:picMkLst>
            <pc:docMk/>
            <pc:sldMk cId="4118178493" sldId="1183"/>
            <ac:picMk id="30" creationId="{CAFEC762-B3AE-DE48-9CEC-FEFF7C4679FC}"/>
          </ac:picMkLst>
        </pc:picChg>
        <pc:picChg chg="add mod">
          <ac:chgData name="Felipe Viana" userId="afee57a1-d31d-42f1-b644-982eaf8b2b40" providerId="ADAL" clId="{5EBC2CD3-0DA2-2D4B-A208-C5875C9B8295}" dt="2022-07-28T14:43:59.783" v="4162" actId="14100"/>
          <ac:picMkLst>
            <pc:docMk/>
            <pc:sldMk cId="4118178493" sldId="1183"/>
            <ac:picMk id="31" creationId="{1A4CB8A8-8CE1-1343-9C00-F7FCC8CC262B}"/>
          </ac:picMkLst>
        </pc:picChg>
        <pc:picChg chg="add mod">
          <ac:chgData name="Felipe Viana" userId="afee57a1-d31d-42f1-b644-982eaf8b2b40" providerId="ADAL" clId="{5EBC2CD3-0DA2-2D4B-A208-C5875C9B8295}" dt="2022-07-26T20:28:11.537" v="3025" actId="14100"/>
          <ac:picMkLst>
            <pc:docMk/>
            <pc:sldMk cId="4118178493" sldId="1183"/>
            <ac:picMk id="31" creationId="{31390F75-3EC1-3444-8908-78F7F899CFCC}"/>
          </ac:picMkLst>
        </pc:picChg>
        <pc:picChg chg="add mod">
          <ac:chgData name="Felipe Viana" userId="afee57a1-d31d-42f1-b644-982eaf8b2b40" providerId="ADAL" clId="{5EBC2CD3-0DA2-2D4B-A208-C5875C9B8295}" dt="2022-07-26T20:28:39.828" v="3034" actId="1076"/>
          <ac:picMkLst>
            <pc:docMk/>
            <pc:sldMk cId="4118178493" sldId="1183"/>
            <ac:picMk id="32" creationId="{768D2453-22DD-5143-AF81-61D079A28F19}"/>
          </ac:picMkLst>
        </pc:picChg>
        <pc:picChg chg="add mod">
          <ac:chgData name="Felipe Viana" userId="afee57a1-d31d-42f1-b644-982eaf8b2b40" providerId="ADAL" clId="{5EBC2CD3-0DA2-2D4B-A208-C5875C9B8295}" dt="2022-07-26T20:28:49.795" v="3037" actId="1076"/>
          <ac:picMkLst>
            <pc:docMk/>
            <pc:sldMk cId="4118178493" sldId="1183"/>
            <ac:picMk id="36" creationId="{2FEF9AB0-E211-7B49-A0F0-8CA5F5D5FCC6}"/>
          </ac:picMkLst>
        </pc:picChg>
        <pc:cxnChg chg="add mod">
          <ac:chgData name="Felipe Viana" userId="afee57a1-d31d-42f1-b644-982eaf8b2b40" providerId="ADAL" clId="{5EBC2CD3-0DA2-2D4B-A208-C5875C9B8295}" dt="2022-07-28T14:26:57.505" v="3971" actId="208"/>
          <ac:cxnSpMkLst>
            <pc:docMk/>
            <pc:sldMk cId="4118178493" sldId="1183"/>
            <ac:cxnSpMk id="11" creationId="{AB0E12A5-C6E0-8940-8545-6F1218D7A036}"/>
          </ac:cxnSpMkLst>
        </pc:cxnChg>
        <pc:cxnChg chg="add mod">
          <ac:chgData name="Felipe Viana" userId="afee57a1-d31d-42f1-b644-982eaf8b2b40" providerId="ADAL" clId="{5EBC2CD3-0DA2-2D4B-A208-C5875C9B8295}" dt="2022-07-28T14:26:38.952" v="3968" actId="208"/>
          <ac:cxnSpMkLst>
            <pc:docMk/>
            <pc:sldMk cId="4118178493" sldId="1183"/>
            <ac:cxnSpMk id="12" creationId="{D3527160-8277-2F49-9C0A-4826241BDB37}"/>
          </ac:cxnSpMkLst>
        </pc:cxnChg>
        <pc:cxnChg chg="add mod">
          <ac:chgData name="Felipe Viana" userId="afee57a1-d31d-42f1-b644-982eaf8b2b40" providerId="ADAL" clId="{5EBC2CD3-0DA2-2D4B-A208-C5875C9B8295}" dt="2022-07-28T14:26:46.392" v="3969" actId="208"/>
          <ac:cxnSpMkLst>
            <pc:docMk/>
            <pc:sldMk cId="4118178493" sldId="1183"/>
            <ac:cxnSpMk id="23" creationId="{E05C6F0C-9DB1-0349-938A-0C7E79B07E26}"/>
          </ac:cxnSpMkLst>
        </pc:cxnChg>
        <pc:cxnChg chg="add mod">
          <ac:chgData name="Felipe Viana" userId="afee57a1-d31d-42f1-b644-982eaf8b2b40" providerId="ADAL" clId="{5EBC2CD3-0DA2-2D4B-A208-C5875C9B8295}" dt="2022-07-28T14:26:51.793" v="3970" actId="208"/>
          <ac:cxnSpMkLst>
            <pc:docMk/>
            <pc:sldMk cId="4118178493" sldId="1183"/>
            <ac:cxnSpMk id="24" creationId="{7766794B-990C-A445-995D-AEAADEC72AD4}"/>
          </ac:cxnSpMkLst>
        </pc:cxnChg>
        <pc:cxnChg chg="add mod">
          <ac:chgData name="Felipe Viana" userId="afee57a1-d31d-42f1-b644-982eaf8b2b40" providerId="ADAL" clId="{5EBC2CD3-0DA2-2D4B-A208-C5875C9B8295}" dt="2022-07-28T14:26:57.505" v="3971" actId="208"/>
          <ac:cxnSpMkLst>
            <pc:docMk/>
            <pc:sldMk cId="4118178493" sldId="1183"/>
            <ac:cxnSpMk id="25" creationId="{52B71DE2-3032-E94C-BF82-A78D065EDEDC}"/>
          </ac:cxnSpMkLst>
        </pc:cxnChg>
      </pc:sldChg>
      <pc:sldChg chg="modSp new mod">
        <pc:chgData name="Felipe Viana" userId="afee57a1-d31d-42f1-b644-982eaf8b2b40" providerId="ADAL" clId="{5EBC2CD3-0DA2-2D4B-A208-C5875C9B8295}" dt="2022-07-28T14:50:33.489" v="4205" actId="20577"/>
        <pc:sldMkLst>
          <pc:docMk/>
          <pc:sldMk cId="2368995732" sldId="1184"/>
        </pc:sldMkLst>
        <pc:spChg chg="mod">
          <ac:chgData name="Felipe Viana" userId="afee57a1-d31d-42f1-b644-982eaf8b2b40" providerId="ADAL" clId="{5EBC2CD3-0DA2-2D4B-A208-C5875C9B8295}" dt="2022-07-26T20:56:33.217" v="3511" actId="20577"/>
          <ac:spMkLst>
            <pc:docMk/>
            <pc:sldMk cId="2368995732" sldId="1184"/>
            <ac:spMk id="2" creationId="{A164621D-CE1B-4F49-A463-07FB3EF76AD9}"/>
          </ac:spMkLst>
        </pc:spChg>
        <pc:spChg chg="mod">
          <ac:chgData name="Felipe Viana" userId="afee57a1-d31d-42f1-b644-982eaf8b2b40" providerId="ADAL" clId="{5EBC2CD3-0DA2-2D4B-A208-C5875C9B8295}" dt="2022-07-28T14:50:28.485" v="4203" actId="1076"/>
          <ac:spMkLst>
            <pc:docMk/>
            <pc:sldMk cId="2368995732" sldId="1184"/>
            <ac:spMk id="4" creationId="{F28B887A-37C1-9D8C-404E-F4A2A7706E7D}"/>
          </ac:spMkLst>
        </pc:spChg>
        <pc:spChg chg="mod">
          <ac:chgData name="Felipe Viana" userId="afee57a1-d31d-42f1-b644-982eaf8b2b40" providerId="ADAL" clId="{5EBC2CD3-0DA2-2D4B-A208-C5875C9B8295}" dt="2022-07-28T14:50:33.489" v="4205" actId="20577"/>
          <ac:spMkLst>
            <pc:docMk/>
            <pc:sldMk cId="2368995732" sldId="1184"/>
            <ac:spMk id="5" creationId="{743DE86F-6138-018D-F635-939F657910CC}"/>
          </ac:spMkLst>
        </pc:spChg>
        <pc:picChg chg="mod">
          <ac:chgData name="Felipe Viana" userId="afee57a1-d31d-42f1-b644-982eaf8b2b40" providerId="ADAL" clId="{5EBC2CD3-0DA2-2D4B-A208-C5875C9B8295}" dt="2022-07-28T14:50:26.535" v="4202" actId="1076"/>
          <ac:picMkLst>
            <pc:docMk/>
            <pc:sldMk cId="2368995732" sldId="1184"/>
            <ac:picMk id="3" creationId="{98D53144-07A1-100C-99CE-C79F0402366F}"/>
          </ac:picMkLst>
        </pc:picChg>
      </pc:sldChg>
      <pc:sldChg chg="modSp new mod ord">
        <pc:chgData name="Felipe Viana" userId="afee57a1-d31d-42f1-b644-982eaf8b2b40" providerId="ADAL" clId="{5EBC2CD3-0DA2-2D4B-A208-C5875C9B8295}" dt="2022-07-28T14:52:18.047" v="4206" actId="20578"/>
        <pc:sldMkLst>
          <pc:docMk/>
          <pc:sldMk cId="2913706541" sldId="1185"/>
        </pc:sldMkLst>
        <pc:spChg chg="mod">
          <ac:chgData name="Felipe Viana" userId="afee57a1-d31d-42f1-b644-982eaf8b2b40" providerId="ADAL" clId="{5EBC2CD3-0DA2-2D4B-A208-C5875C9B8295}" dt="2022-07-27T21:02:12.512" v="3933" actId="20577"/>
          <ac:spMkLst>
            <pc:docMk/>
            <pc:sldMk cId="2913706541" sldId="1185"/>
            <ac:spMk id="2" creationId="{A9EAF64E-E4EF-BF4E-A47B-2DCB5EEC0BBB}"/>
          </ac:spMkLst>
        </pc:spChg>
      </pc:sldChg>
      <pc:sldChg chg="addSp delSp modSp new del mod">
        <pc:chgData name="Felipe Viana" userId="afee57a1-d31d-42f1-b644-982eaf8b2b40" providerId="ADAL" clId="{5EBC2CD3-0DA2-2D4B-A208-C5875C9B8295}" dt="2022-07-27T21:01:22.427" v="3902" actId="2696"/>
        <pc:sldMkLst>
          <pc:docMk/>
          <pc:sldMk cId="4145732216" sldId="1185"/>
        </pc:sldMkLst>
        <pc:spChg chg="add del mod">
          <ac:chgData name="Felipe Viana" userId="afee57a1-d31d-42f1-b644-982eaf8b2b40" providerId="ADAL" clId="{5EBC2CD3-0DA2-2D4B-A208-C5875C9B8295}" dt="2022-07-27T21:00:16.753" v="3869" actId="21"/>
          <ac:spMkLst>
            <pc:docMk/>
            <pc:sldMk cId="4145732216" sldId="1185"/>
            <ac:spMk id="3" creationId="{E5B68A26-4675-4643-ABD2-3D0646BFC0C2}"/>
          </ac:spMkLst>
        </pc:spChg>
        <pc:spChg chg="add del mod">
          <ac:chgData name="Felipe Viana" userId="afee57a1-d31d-42f1-b644-982eaf8b2b40" providerId="ADAL" clId="{5EBC2CD3-0DA2-2D4B-A208-C5875C9B8295}" dt="2022-07-27T21:00:16.753" v="3869" actId="21"/>
          <ac:spMkLst>
            <pc:docMk/>
            <pc:sldMk cId="4145732216" sldId="1185"/>
            <ac:spMk id="6" creationId="{D8FCF7D9-2787-934F-9434-662B4A99146E}"/>
          </ac:spMkLst>
        </pc:spChg>
        <pc:spChg chg="add del mod">
          <ac:chgData name="Felipe Viana" userId="afee57a1-d31d-42f1-b644-982eaf8b2b40" providerId="ADAL" clId="{5EBC2CD3-0DA2-2D4B-A208-C5875C9B8295}" dt="2022-07-27T21:00:16.753" v="3869" actId="21"/>
          <ac:spMkLst>
            <pc:docMk/>
            <pc:sldMk cId="4145732216" sldId="1185"/>
            <ac:spMk id="8" creationId="{7C2B1A36-B105-984C-BDD3-75AC7835B101}"/>
          </ac:spMkLst>
        </pc:spChg>
        <pc:picChg chg="add del mod">
          <ac:chgData name="Felipe Viana" userId="afee57a1-d31d-42f1-b644-982eaf8b2b40" providerId="ADAL" clId="{5EBC2CD3-0DA2-2D4B-A208-C5875C9B8295}" dt="2022-07-27T21:00:16.753" v="3869" actId="21"/>
          <ac:picMkLst>
            <pc:docMk/>
            <pc:sldMk cId="4145732216" sldId="1185"/>
            <ac:picMk id="4" creationId="{4A96459D-D668-F74B-9782-2ADEA01C3710}"/>
          </ac:picMkLst>
        </pc:picChg>
        <pc:picChg chg="add del mod">
          <ac:chgData name="Felipe Viana" userId="afee57a1-d31d-42f1-b644-982eaf8b2b40" providerId="ADAL" clId="{5EBC2CD3-0DA2-2D4B-A208-C5875C9B8295}" dt="2022-07-27T21:00:16.753" v="3869" actId="21"/>
          <ac:picMkLst>
            <pc:docMk/>
            <pc:sldMk cId="4145732216" sldId="1185"/>
            <ac:picMk id="5" creationId="{70ACADDB-2920-6843-9B63-144D0C26D1F2}"/>
          </ac:picMkLst>
        </pc:picChg>
        <pc:picChg chg="add del mod">
          <ac:chgData name="Felipe Viana" userId="afee57a1-d31d-42f1-b644-982eaf8b2b40" providerId="ADAL" clId="{5EBC2CD3-0DA2-2D4B-A208-C5875C9B8295}" dt="2022-07-27T21:00:16.753" v="3869" actId="21"/>
          <ac:picMkLst>
            <pc:docMk/>
            <pc:sldMk cId="4145732216" sldId="1185"/>
            <ac:picMk id="7" creationId="{B25905EA-ED15-AC4B-9854-E609EEDBD6E5}"/>
          </ac:picMkLst>
        </pc:picChg>
      </pc:sldChg>
      <pc:sldChg chg="ord">
        <pc:chgData name="Felipe Viana" userId="afee57a1-d31d-42f1-b644-982eaf8b2b40" providerId="ADAL" clId="{5EBC2CD3-0DA2-2D4B-A208-C5875C9B8295}" dt="2022-07-28T13:22:21.837" v="3939" actId="20578"/>
        <pc:sldMkLst>
          <pc:docMk/>
          <pc:sldMk cId="3561748310" sldId="1186"/>
        </pc:sldMkLst>
      </pc:sldChg>
      <pc:sldChg chg="addSp modSp mod">
        <pc:chgData name="Felipe Viana" userId="afee57a1-d31d-42f1-b644-982eaf8b2b40" providerId="ADAL" clId="{5EBC2CD3-0DA2-2D4B-A208-C5875C9B8295}" dt="2022-07-28T16:10:18.652" v="4220" actId="1035"/>
        <pc:sldMkLst>
          <pc:docMk/>
          <pc:sldMk cId="551321181" sldId="1187"/>
        </pc:sldMkLst>
        <pc:spChg chg="mod">
          <ac:chgData name="Felipe Viana" userId="afee57a1-d31d-42f1-b644-982eaf8b2b40" providerId="ADAL" clId="{5EBC2CD3-0DA2-2D4B-A208-C5875C9B8295}" dt="2022-07-28T14:39:33.223" v="4145" actId="27636"/>
          <ac:spMkLst>
            <pc:docMk/>
            <pc:sldMk cId="551321181" sldId="1187"/>
            <ac:spMk id="2" creationId="{39E48054-5949-44B8-BE30-D775662D6E4D}"/>
          </ac:spMkLst>
        </pc:spChg>
        <pc:spChg chg="mod">
          <ac:chgData name="Felipe Viana" userId="afee57a1-d31d-42f1-b644-982eaf8b2b40" providerId="ADAL" clId="{5EBC2CD3-0DA2-2D4B-A208-C5875C9B8295}" dt="2022-07-28T14:36:21.360" v="4105" actId="20577"/>
          <ac:spMkLst>
            <pc:docMk/>
            <pc:sldMk cId="551321181" sldId="1187"/>
            <ac:spMk id="26" creationId="{E38C34F6-44E9-4F15-B6E4-8F088B4205F1}"/>
          </ac:spMkLst>
        </pc:spChg>
        <pc:picChg chg="add mod">
          <ac:chgData name="Felipe Viana" userId="afee57a1-d31d-42f1-b644-982eaf8b2b40" providerId="ADAL" clId="{5EBC2CD3-0DA2-2D4B-A208-C5875C9B8295}" dt="2022-07-28T16:10:18.652" v="4220" actId="1035"/>
          <ac:picMkLst>
            <pc:docMk/>
            <pc:sldMk cId="551321181" sldId="1187"/>
            <ac:picMk id="34" creationId="{584B4671-3B90-3F41-9259-19222829C22F}"/>
          </ac:picMkLst>
        </pc:picChg>
      </pc:sldChg>
      <pc:sldChg chg="addSp delSp modSp add mod">
        <pc:chgData name="Felipe Viana" userId="afee57a1-d31d-42f1-b644-982eaf8b2b40" providerId="ADAL" clId="{5EBC2CD3-0DA2-2D4B-A208-C5875C9B8295}" dt="2022-07-28T17:39:26.106" v="4359"/>
        <pc:sldMkLst>
          <pc:docMk/>
          <pc:sldMk cId="3392023132" sldId="1188"/>
        </pc:sldMkLst>
        <pc:graphicFrameChg chg="add mod">
          <ac:chgData name="Felipe Viana" userId="afee57a1-d31d-42f1-b644-982eaf8b2b40" providerId="ADAL" clId="{5EBC2CD3-0DA2-2D4B-A208-C5875C9B8295}" dt="2022-07-28T17:39:26.106" v="4359"/>
          <ac:graphicFrameMkLst>
            <pc:docMk/>
            <pc:sldMk cId="3392023132" sldId="1188"/>
            <ac:graphicFrameMk id="12" creationId="{3C8DAE3C-0DAE-6F4C-85A7-D4E5F3650809}"/>
          </ac:graphicFrameMkLst>
        </pc:graphicFrameChg>
        <pc:graphicFrameChg chg="del">
          <ac:chgData name="Felipe Viana" userId="afee57a1-d31d-42f1-b644-982eaf8b2b40" providerId="ADAL" clId="{5EBC2CD3-0DA2-2D4B-A208-C5875C9B8295}" dt="2022-07-28T17:39:25.589" v="4358" actId="478"/>
          <ac:graphicFrameMkLst>
            <pc:docMk/>
            <pc:sldMk cId="3392023132" sldId="1188"/>
            <ac:graphicFrameMk id="21" creationId="{60CAB5FE-3668-7142-8E70-5A91BF47F4A4}"/>
          </ac:graphicFrameMkLst>
        </pc:graphicFrameChg>
      </pc:sldChg>
    </pc:docChg>
  </pc:docChgLst>
  <pc:docChgLst>
    <pc:chgData name="admarques@knights.ucf.edu" userId="S::urn:spo:guest#admarques@knights.ucf.edu::" providerId="AD" clId="Web-{D2757B31-CFE6-8BE1-DCA7-1E6C48455BF8}"/>
    <pc:docChg chg="addSld modSld">
      <pc:chgData name="admarques@knights.ucf.edu" userId="S::urn:spo:guest#admarques@knights.ucf.edu::" providerId="AD" clId="Web-{D2757B31-CFE6-8BE1-DCA7-1E6C48455BF8}" dt="2022-06-27T12:41:22.654" v="341" actId="14100"/>
      <pc:docMkLst>
        <pc:docMk/>
      </pc:docMkLst>
      <pc:sldChg chg="delSp modSp">
        <pc:chgData name="admarques@knights.ucf.edu" userId="S::urn:spo:guest#admarques@knights.ucf.edu::" providerId="AD" clId="Web-{D2757B31-CFE6-8BE1-DCA7-1E6C48455BF8}" dt="2022-06-27T12:41:22.654" v="341" actId="14100"/>
        <pc:sldMkLst>
          <pc:docMk/>
          <pc:sldMk cId="2948875808" sldId="1166"/>
        </pc:sldMkLst>
        <pc:spChg chg="del">
          <ac:chgData name="admarques@knights.ucf.edu" userId="S::urn:spo:guest#admarques@knights.ucf.edu::" providerId="AD" clId="Web-{D2757B31-CFE6-8BE1-DCA7-1E6C48455BF8}" dt="2022-06-27T12:11:29.286" v="2"/>
          <ac:spMkLst>
            <pc:docMk/>
            <pc:sldMk cId="2948875808" sldId="1166"/>
            <ac:spMk id="3" creationId="{0CF1999B-B844-5145-A43A-64435D33EFD7}"/>
          </ac:spMkLst>
        </pc:spChg>
        <pc:spChg chg="mod ord">
          <ac:chgData name="admarques@knights.ucf.edu" userId="S::urn:spo:guest#admarques@knights.ucf.edu::" providerId="AD" clId="Web-{D2757B31-CFE6-8BE1-DCA7-1E6C48455BF8}" dt="2022-06-27T12:41:22.654" v="341" actId="14100"/>
          <ac:spMkLst>
            <pc:docMk/>
            <pc:sldMk cId="2948875808" sldId="1166"/>
            <ac:spMk id="4" creationId="{9B24C60F-BF02-959E-723C-7852C923A6A0}"/>
          </ac:spMkLst>
        </pc:spChg>
      </pc:sldChg>
      <pc:sldChg chg="modSp add replId">
        <pc:chgData name="admarques@knights.ucf.edu" userId="S::urn:spo:guest#admarques@knights.ucf.edu::" providerId="AD" clId="Web-{D2757B31-CFE6-8BE1-DCA7-1E6C48455BF8}" dt="2022-06-27T12:40:37.684" v="323" actId="20577"/>
        <pc:sldMkLst>
          <pc:docMk/>
          <pc:sldMk cId="1392044119" sldId="1169"/>
        </pc:sldMkLst>
        <pc:spChg chg="mod">
          <ac:chgData name="admarques@knights.ucf.edu" userId="S::urn:spo:guest#admarques@knights.ucf.edu::" providerId="AD" clId="Web-{D2757B31-CFE6-8BE1-DCA7-1E6C48455BF8}" dt="2022-06-27T12:40:37.684" v="323" actId="20577"/>
          <ac:spMkLst>
            <pc:docMk/>
            <pc:sldMk cId="1392044119" sldId="1169"/>
            <ac:spMk id="4" creationId="{9B24C60F-BF02-959E-723C-7852C923A6A0}"/>
          </ac:spMkLst>
        </pc:spChg>
      </pc:sldChg>
    </pc:docChg>
  </pc:docChgLst>
  <pc:docChgLst>
    <pc:chgData name="Andre Von Zuben" userId="7d2ad6c0-7b2b-4353-84e2-320e97e5fa6d" providerId="ADAL" clId="{D32FD5BE-F0CB-4E59-9340-AF99D345AB71}"/>
    <pc:docChg chg="undo custSel addSld delSld modSld sldOrd">
      <pc:chgData name="Andre Von Zuben" userId="7d2ad6c0-7b2b-4353-84e2-320e97e5fa6d" providerId="ADAL" clId="{D32FD5BE-F0CB-4E59-9340-AF99D345AB71}" dt="2022-05-19T14:14:09.503" v="677" actId="6549"/>
      <pc:docMkLst>
        <pc:docMk/>
      </pc:docMkLst>
      <pc:sldChg chg="addSp delSp modSp mod">
        <pc:chgData name="Andre Von Zuben" userId="7d2ad6c0-7b2b-4353-84e2-320e97e5fa6d" providerId="ADAL" clId="{D32FD5BE-F0CB-4E59-9340-AF99D345AB71}" dt="2022-05-19T00:02:55.558" v="63" actId="20577"/>
        <pc:sldMkLst>
          <pc:docMk/>
          <pc:sldMk cId="4294566291" sldId="1130"/>
        </pc:sldMkLst>
        <pc:spChg chg="del">
          <ac:chgData name="Andre Von Zuben" userId="7d2ad6c0-7b2b-4353-84e2-320e97e5fa6d" providerId="ADAL" clId="{D32FD5BE-F0CB-4E59-9340-AF99D345AB71}" dt="2022-05-18T23:57:19.723" v="0" actId="478"/>
          <ac:spMkLst>
            <pc:docMk/>
            <pc:sldMk cId="4294566291" sldId="1130"/>
            <ac:spMk id="3" creationId="{E50F99F4-D176-D84D-B946-CF2BA571C5A1}"/>
          </ac:spMkLst>
        </pc:spChg>
        <pc:spChg chg="add mod">
          <ac:chgData name="Andre Von Zuben" userId="7d2ad6c0-7b2b-4353-84e2-320e97e5fa6d" providerId="ADAL" clId="{D32FD5BE-F0CB-4E59-9340-AF99D345AB71}" dt="2022-05-18T23:57:22.266" v="1"/>
          <ac:spMkLst>
            <pc:docMk/>
            <pc:sldMk cId="4294566291" sldId="1130"/>
            <ac:spMk id="10" creationId="{2574C19B-12EC-4A57-B9E4-366C38E97E20}"/>
          </ac:spMkLst>
        </pc:spChg>
        <pc:spChg chg="add mod">
          <ac:chgData name="Andre Von Zuben" userId="7d2ad6c0-7b2b-4353-84e2-320e97e5fa6d" providerId="ADAL" clId="{D32FD5BE-F0CB-4E59-9340-AF99D345AB71}" dt="2022-05-18T23:57:22.266" v="1"/>
          <ac:spMkLst>
            <pc:docMk/>
            <pc:sldMk cId="4294566291" sldId="1130"/>
            <ac:spMk id="11" creationId="{31CE6C24-58A1-4688-9AE4-47CB05C9E26E}"/>
          </ac:spMkLst>
        </pc:spChg>
        <pc:spChg chg="add mod">
          <ac:chgData name="Andre Von Zuben" userId="7d2ad6c0-7b2b-4353-84e2-320e97e5fa6d" providerId="ADAL" clId="{D32FD5BE-F0CB-4E59-9340-AF99D345AB71}" dt="2022-05-18T23:57:22.266" v="1"/>
          <ac:spMkLst>
            <pc:docMk/>
            <pc:sldMk cId="4294566291" sldId="1130"/>
            <ac:spMk id="12" creationId="{4FBB2BF2-54F2-4594-88DB-8250D0FAB9A1}"/>
          </ac:spMkLst>
        </pc:spChg>
        <pc:spChg chg="add mod">
          <ac:chgData name="Andre Von Zuben" userId="7d2ad6c0-7b2b-4353-84e2-320e97e5fa6d" providerId="ADAL" clId="{D32FD5BE-F0CB-4E59-9340-AF99D345AB71}" dt="2022-05-18T23:57:22.266" v="1"/>
          <ac:spMkLst>
            <pc:docMk/>
            <pc:sldMk cId="4294566291" sldId="1130"/>
            <ac:spMk id="13" creationId="{56D71549-45BA-48BE-A5A5-66127BCB12C9}"/>
          </ac:spMkLst>
        </pc:spChg>
        <pc:spChg chg="add mod">
          <ac:chgData name="Andre Von Zuben" userId="7d2ad6c0-7b2b-4353-84e2-320e97e5fa6d" providerId="ADAL" clId="{D32FD5BE-F0CB-4E59-9340-AF99D345AB71}" dt="2022-05-18T23:57:22.266" v="1"/>
          <ac:spMkLst>
            <pc:docMk/>
            <pc:sldMk cId="4294566291" sldId="1130"/>
            <ac:spMk id="14" creationId="{4E6A99A4-C8FC-48F6-995F-C445B0A40FF4}"/>
          </ac:spMkLst>
        </pc:spChg>
        <pc:spChg chg="add mod">
          <ac:chgData name="Andre Von Zuben" userId="7d2ad6c0-7b2b-4353-84e2-320e97e5fa6d" providerId="ADAL" clId="{D32FD5BE-F0CB-4E59-9340-AF99D345AB71}" dt="2022-05-19T00:00:38.829" v="31" actId="1036"/>
          <ac:spMkLst>
            <pc:docMk/>
            <pc:sldMk cId="4294566291" sldId="1130"/>
            <ac:spMk id="15" creationId="{D459B9CC-BC26-4169-9325-571BAC8551C4}"/>
          </ac:spMkLst>
        </pc:spChg>
        <pc:spChg chg="add mod">
          <ac:chgData name="Andre Von Zuben" userId="7d2ad6c0-7b2b-4353-84e2-320e97e5fa6d" providerId="ADAL" clId="{D32FD5BE-F0CB-4E59-9340-AF99D345AB71}" dt="2022-05-19T00:02:46.732" v="61" actId="20577"/>
          <ac:spMkLst>
            <pc:docMk/>
            <pc:sldMk cId="4294566291" sldId="1130"/>
            <ac:spMk id="16" creationId="{CB680528-6907-40CA-879E-B642AD710557}"/>
          </ac:spMkLst>
        </pc:spChg>
        <pc:spChg chg="add mod">
          <ac:chgData name="Andre Von Zuben" userId="7d2ad6c0-7b2b-4353-84e2-320e97e5fa6d" providerId="ADAL" clId="{D32FD5BE-F0CB-4E59-9340-AF99D345AB71}" dt="2022-05-19T00:02:55.558" v="63" actId="20577"/>
          <ac:spMkLst>
            <pc:docMk/>
            <pc:sldMk cId="4294566291" sldId="1130"/>
            <ac:spMk id="17" creationId="{03F92D39-7E68-46A2-A6B8-272AA99220D8}"/>
          </ac:spMkLst>
        </pc:spChg>
        <pc:picChg chg="add mod modCrop">
          <ac:chgData name="Andre Von Zuben" userId="7d2ad6c0-7b2b-4353-84e2-320e97e5fa6d" providerId="ADAL" clId="{D32FD5BE-F0CB-4E59-9340-AF99D345AB71}" dt="2022-05-19T00:00:31.335" v="25" actId="1035"/>
          <ac:picMkLst>
            <pc:docMk/>
            <pc:sldMk cId="4294566291" sldId="1130"/>
            <ac:picMk id="4" creationId="{7B39777D-61F4-4137-9197-79859FCD8CDE}"/>
          </ac:picMkLst>
        </pc:picChg>
        <pc:picChg chg="add mod modCrop">
          <ac:chgData name="Andre Von Zuben" userId="7d2ad6c0-7b2b-4353-84e2-320e97e5fa6d" providerId="ADAL" clId="{D32FD5BE-F0CB-4E59-9340-AF99D345AB71}" dt="2022-05-19T00:00:31.335" v="25" actId="1035"/>
          <ac:picMkLst>
            <pc:docMk/>
            <pc:sldMk cId="4294566291" sldId="1130"/>
            <ac:picMk id="5" creationId="{1D5EE1D9-15E7-41AB-B07A-0BCF7156161A}"/>
          </ac:picMkLst>
        </pc:picChg>
        <pc:picChg chg="add mod modCrop">
          <ac:chgData name="Andre Von Zuben" userId="7d2ad6c0-7b2b-4353-84e2-320e97e5fa6d" providerId="ADAL" clId="{D32FD5BE-F0CB-4E59-9340-AF99D345AB71}" dt="2022-05-19T00:00:31.335" v="25" actId="1035"/>
          <ac:picMkLst>
            <pc:docMk/>
            <pc:sldMk cId="4294566291" sldId="1130"/>
            <ac:picMk id="6" creationId="{41A4FA8B-4F25-40DE-89D4-B4109DD81B20}"/>
          </ac:picMkLst>
        </pc:picChg>
        <pc:picChg chg="add mod">
          <ac:chgData name="Andre Von Zuben" userId="7d2ad6c0-7b2b-4353-84e2-320e97e5fa6d" providerId="ADAL" clId="{D32FD5BE-F0CB-4E59-9340-AF99D345AB71}" dt="2022-05-18T23:57:22.266" v="1"/>
          <ac:picMkLst>
            <pc:docMk/>
            <pc:sldMk cId="4294566291" sldId="1130"/>
            <ac:picMk id="7" creationId="{98D750FF-D867-4B10-9EDC-40448DE33168}"/>
          </ac:picMkLst>
        </pc:picChg>
        <pc:picChg chg="add mod">
          <ac:chgData name="Andre Von Zuben" userId="7d2ad6c0-7b2b-4353-84e2-320e97e5fa6d" providerId="ADAL" clId="{D32FD5BE-F0CB-4E59-9340-AF99D345AB71}" dt="2022-05-18T23:57:22.266" v="1"/>
          <ac:picMkLst>
            <pc:docMk/>
            <pc:sldMk cId="4294566291" sldId="1130"/>
            <ac:picMk id="8" creationId="{1146C60B-782F-4D55-B9BD-F8910D478118}"/>
          </ac:picMkLst>
        </pc:picChg>
        <pc:picChg chg="add mod">
          <ac:chgData name="Andre Von Zuben" userId="7d2ad6c0-7b2b-4353-84e2-320e97e5fa6d" providerId="ADAL" clId="{D32FD5BE-F0CB-4E59-9340-AF99D345AB71}" dt="2022-05-18T23:57:22.266" v="1"/>
          <ac:picMkLst>
            <pc:docMk/>
            <pc:sldMk cId="4294566291" sldId="1130"/>
            <ac:picMk id="9" creationId="{34D23B3F-6361-45EB-8EB6-50040BE585B1}"/>
          </ac:picMkLst>
        </pc:picChg>
      </pc:sldChg>
      <pc:sldChg chg="addSp delSp modSp add mod">
        <pc:chgData name="Andre Von Zuben" userId="7d2ad6c0-7b2b-4353-84e2-320e97e5fa6d" providerId="ADAL" clId="{D32FD5BE-F0CB-4E59-9340-AF99D345AB71}" dt="2022-05-19T00:01:57.775" v="36" actId="1076"/>
        <pc:sldMkLst>
          <pc:docMk/>
          <pc:sldMk cId="1268770598" sldId="1134"/>
        </pc:sldMkLst>
        <pc:spChg chg="del">
          <ac:chgData name="Andre Von Zuben" userId="7d2ad6c0-7b2b-4353-84e2-320e97e5fa6d" providerId="ADAL" clId="{D32FD5BE-F0CB-4E59-9340-AF99D345AB71}" dt="2022-05-18T23:58:16.310" v="3" actId="478"/>
          <ac:spMkLst>
            <pc:docMk/>
            <pc:sldMk cId="1268770598" sldId="1134"/>
            <ac:spMk id="10" creationId="{2574C19B-12EC-4A57-B9E4-366C38E97E20}"/>
          </ac:spMkLst>
        </pc:spChg>
        <pc:spChg chg="del">
          <ac:chgData name="Andre Von Zuben" userId="7d2ad6c0-7b2b-4353-84e2-320e97e5fa6d" providerId="ADAL" clId="{D32FD5BE-F0CB-4E59-9340-AF99D345AB71}" dt="2022-05-18T23:58:16.310" v="3" actId="478"/>
          <ac:spMkLst>
            <pc:docMk/>
            <pc:sldMk cId="1268770598" sldId="1134"/>
            <ac:spMk id="11" creationId="{31CE6C24-58A1-4688-9AE4-47CB05C9E26E}"/>
          </ac:spMkLst>
        </pc:spChg>
        <pc:spChg chg="del">
          <ac:chgData name="Andre Von Zuben" userId="7d2ad6c0-7b2b-4353-84e2-320e97e5fa6d" providerId="ADAL" clId="{D32FD5BE-F0CB-4E59-9340-AF99D345AB71}" dt="2022-05-18T23:58:16.310" v="3" actId="478"/>
          <ac:spMkLst>
            <pc:docMk/>
            <pc:sldMk cId="1268770598" sldId="1134"/>
            <ac:spMk id="12" creationId="{4FBB2BF2-54F2-4594-88DB-8250D0FAB9A1}"/>
          </ac:spMkLst>
        </pc:spChg>
        <pc:spChg chg="del">
          <ac:chgData name="Andre Von Zuben" userId="7d2ad6c0-7b2b-4353-84e2-320e97e5fa6d" providerId="ADAL" clId="{D32FD5BE-F0CB-4E59-9340-AF99D345AB71}" dt="2022-05-18T23:58:16.310" v="3" actId="478"/>
          <ac:spMkLst>
            <pc:docMk/>
            <pc:sldMk cId="1268770598" sldId="1134"/>
            <ac:spMk id="13" creationId="{56D71549-45BA-48BE-A5A5-66127BCB12C9}"/>
          </ac:spMkLst>
        </pc:spChg>
        <pc:spChg chg="del">
          <ac:chgData name="Andre Von Zuben" userId="7d2ad6c0-7b2b-4353-84e2-320e97e5fa6d" providerId="ADAL" clId="{D32FD5BE-F0CB-4E59-9340-AF99D345AB71}" dt="2022-05-18T23:58:16.310" v="3" actId="478"/>
          <ac:spMkLst>
            <pc:docMk/>
            <pc:sldMk cId="1268770598" sldId="1134"/>
            <ac:spMk id="14" creationId="{4E6A99A4-C8FC-48F6-995F-C445B0A40FF4}"/>
          </ac:spMkLst>
        </pc:spChg>
        <pc:spChg chg="add mod">
          <ac:chgData name="Andre Von Zuben" userId="7d2ad6c0-7b2b-4353-84e2-320e97e5fa6d" providerId="ADAL" clId="{D32FD5BE-F0CB-4E59-9340-AF99D345AB71}" dt="2022-05-19T00:01:27.024" v="32" actId="164"/>
          <ac:spMkLst>
            <pc:docMk/>
            <pc:sldMk cId="1268770598" sldId="1134"/>
            <ac:spMk id="15" creationId="{731030A4-7850-4DB0-83E3-15EDAA005F73}"/>
          </ac:spMkLst>
        </pc:spChg>
        <pc:spChg chg="add mod">
          <ac:chgData name="Andre Von Zuben" userId="7d2ad6c0-7b2b-4353-84e2-320e97e5fa6d" providerId="ADAL" clId="{D32FD5BE-F0CB-4E59-9340-AF99D345AB71}" dt="2022-05-19T00:01:32.973" v="33" actId="164"/>
          <ac:spMkLst>
            <pc:docMk/>
            <pc:sldMk cId="1268770598" sldId="1134"/>
            <ac:spMk id="16" creationId="{D38EB869-3F97-49CA-BD11-0F7C17C3BFF1}"/>
          </ac:spMkLst>
        </pc:spChg>
        <pc:spChg chg="add mod">
          <ac:chgData name="Andre Von Zuben" userId="7d2ad6c0-7b2b-4353-84e2-320e97e5fa6d" providerId="ADAL" clId="{D32FD5BE-F0CB-4E59-9340-AF99D345AB71}" dt="2022-05-19T00:01:32.973" v="33" actId="164"/>
          <ac:spMkLst>
            <pc:docMk/>
            <pc:sldMk cId="1268770598" sldId="1134"/>
            <ac:spMk id="17" creationId="{F342A842-0FE2-49A5-94DF-510CB381648A}"/>
          </ac:spMkLst>
        </pc:spChg>
        <pc:spChg chg="add mod">
          <ac:chgData name="Andre Von Zuben" userId="7d2ad6c0-7b2b-4353-84e2-320e97e5fa6d" providerId="ADAL" clId="{D32FD5BE-F0CB-4E59-9340-AF99D345AB71}" dt="2022-05-19T00:01:27.024" v="32" actId="164"/>
          <ac:spMkLst>
            <pc:docMk/>
            <pc:sldMk cId="1268770598" sldId="1134"/>
            <ac:spMk id="20" creationId="{2C56D0D0-5713-4838-A72D-F6B35EFFBBA2}"/>
          </ac:spMkLst>
        </pc:spChg>
        <pc:spChg chg="add mod">
          <ac:chgData name="Andre Von Zuben" userId="7d2ad6c0-7b2b-4353-84e2-320e97e5fa6d" providerId="ADAL" clId="{D32FD5BE-F0CB-4E59-9340-AF99D345AB71}" dt="2022-05-19T00:01:32.973" v="33" actId="164"/>
          <ac:spMkLst>
            <pc:docMk/>
            <pc:sldMk cId="1268770598" sldId="1134"/>
            <ac:spMk id="21" creationId="{591032AA-147D-4BE9-8778-81D3870E600E}"/>
          </ac:spMkLst>
        </pc:spChg>
        <pc:grpChg chg="add mod">
          <ac:chgData name="Andre Von Zuben" userId="7d2ad6c0-7b2b-4353-84e2-320e97e5fa6d" providerId="ADAL" clId="{D32FD5BE-F0CB-4E59-9340-AF99D345AB71}" dt="2022-05-19T00:01:45.129" v="35" actId="1076"/>
          <ac:grpSpMkLst>
            <pc:docMk/>
            <pc:sldMk cId="1268770598" sldId="1134"/>
            <ac:grpSpMk id="3" creationId="{ABDA8AB3-4D37-4193-813F-6567D040AD0D}"/>
          </ac:grpSpMkLst>
        </pc:grpChg>
        <pc:grpChg chg="add mod">
          <ac:chgData name="Andre Von Zuben" userId="7d2ad6c0-7b2b-4353-84e2-320e97e5fa6d" providerId="ADAL" clId="{D32FD5BE-F0CB-4E59-9340-AF99D345AB71}" dt="2022-05-19T00:01:57.775" v="36" actId="1076"/>
          <ac:grpSpMkLst>
            <pc:docMk/>
            <pc:sldMk cId="1268770598" sldId="1134"/>
            <ac:grpSpMk id="24" creationId="{86A5B844-7D1D-47D4-8682-77D323BEBBAC}"/>
          </ac:grpSpMkLst>
        </pc:grp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4" creationId="{7B39777D-61F4-4137-9197-79859FCD8CDE}"/>
          </ac:picMkLst>
        </pc:pic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5" creationId="{1D5EE1D9-15E7-41AB-B07A-0BCF7156161A}"/>
          </ac:picMkLst>
        </pc:pic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6" creationId="{41A4FA8B-4F25-40DE-89D4-B4109DD81B20}"/>
          </ac:picMkLst>
        </pc:pic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7" creationId="{98D750FF-D867-4B10-9EDC-40448DE33168}"/>
          </ac:picMkLst>
        </pc:pic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8" creationId="{1146C60B-782F-4D55-B9BD-F8910D478118}"/>
          </ac:picMkLst>
        </pc:picChg>
        <pc:picChg chg="del">
          <ac:chgData name="Andre Von Zuben" userId="7d2ad6c0-7b2b-4353-84e2-320e97e5fa6d" providerId="ADAL" clId="{D32FD5BE-F0CB-4E59-9340-AF99D345AB71}" dt="2022-05-18T23:58:16.310" v="3" actId="478"/>
          <ac:picMkLst>
            <pc:docMk/>
            <pc:sldMk cId="1268770598" sldId="1134"/>
            <ac:picMk id="9" creationId="{34D23B3F-6361-45EB-8EB6-50040BE585B1}"/>
          </ac:picMkLst>
        </pc:picChg>
        <pc:picChg chg="add mod">
          <ac:chgData name="Andre Von Zuben" userId="7d2ad6c0-7b2b-4353-84e2-320e97e5fa6d" providerId="ADAL" clId="{D32FD5BE-F0CB-4E59-9340-AF99D345AB71}" dt="2022-05-19T00:01:27.024" v="32" actId="164"/>
          <ac:picMkLst>
            <pc:docMk/>
            <pc:sldMk cId="1268770598" sldId="1134"/>
            <ac:picMk id="18" creationId="{B6267DA7-6065-41AB-9914-F8BFA18EE17C}"/>
          </ac:picMkLst>
        </pc:picChg>
        <pc:picChg chg="add mod">
          <ac:chgData name="Andre Von Zuben" userId="7d2ad6c0-7b2b-4353-84e2-320e97e5fa6d" providerId="ADAL" clId="{D32FD5BE-F0CB-4E59-9340-AF99D345AB71}" dt="2022-05-19T00:01:32.973" v="33" actId="164"/>
          <ac:picMkLst>
            <pc:docMk/>
            <pc:sldMk cId="1268770598" sldId="1134"/>
            <ac:picMk id="19" creationId="{A4E94666-1A10-42F9-B51C-0DFC417B9E3C}"/>
          </ac:picMkLst>
        </pc:picChg>
        <pc:picChg chg="add mod">
          <ac:chgData name="Andre Von Zuben" userId="7d2ad6c0-7b2b-4353-84e2-320e97e5fa6d" providerId="ADAL" clId="{D32FD5BE-F0CB-4E59-9340-AF99D345AB71}" dt="2022-05-19T00:01:27.024" v="32" actId="164"/>
          <ac:picMkLst>
            <pc:docMk/>
            <pc:sldMk cId="1268770598" sldId="1134"/>
            <ac:picMk id="22" creationId="{4A3ED3FD-FC88-4A1D-8EA0-110CDA9FC9BA}"/>
          </ac:picMkLst>
        </pc:picChg>
        <pc:picChg chg="add mod">
          <ac:chgData name="Andre Von Zuben" userId="7d2ad6c0-7b2b-4353-84e2-320e97e5fa6d" providerId="ADAL" clId="{D32FD5BE-F0CB-4E59-9340-AF99D345AB71}" dt="2022-05-19T00:01:32.973" v="33" actId="164"/>
          <ac:picMkLst>
            <pc:docMk/>
            <pc:sldMk cId="1268770598" sldId="1134"/>
            <ac:picMk id="23" creationId="{DF1793A5-7999-4010-8A20-05F1F030BE27}"/>
          </ac:picMkLst>
        </pc:picChg>
      </pc:sldChg>
      <pc:sldChg chg="addSp delSp modSp add mod ord">
        <pc:chgData name="Andre Von Zuben" userId="7d2ad6c0-7b2b-4353-84e2-320e97e5fa6d" providerId="ADAL" clId="{D32FD5BE-F0CB-4E59-9340-AF99D345AB71}" dt="2022-05-19T14:14:09.503" v="677" actId="6549"/>
        <pc:sldMkLst>
          <pc:docMk/>
          <pc:sldMk cId="1401767341" sldId="1136"/>
        </pc:sldMkLst>
        <pc:spChg chg="mod">
          <ac:chgData name="Andre Von Zuben" userId="7d2ad6c0-7b2b-4353-84e2-320e97e5fa6d" providerId="ADAL" clId="{D32FD5BE-F0CB-4E59-9340-AF99D345AB71}" dt="2022-05-19T02:01:42.004" v="69"/>
          <ac:spMkLst>
            <pc:docMk/>
            <pc:sldMk cId="1401767341" sldId="1136"/>
            <ac:spMk id="2" creationId="{44E368EB-A72B-6B41-B8A1-7E2A4B5D5DA6}"/>
          </ac:spMkLst>
        </pc:spChg>
        <pc:spChg chg="add mod">
          <ac:chgData name="Andre Von Zuben" userId="7d2ad6c0-7b2b-4353-84e2-320e97e5fa6d" providerId="ADAL" clId="{D32FD5BE-F0CB-4E59-9340-AF99D345AB71}" dt="2022-05-19T14:14:09.503" v="677" actId="6549"/>
          <ac:spMkLst>
            <pc:docMk/>
            <pc:sldMk cId="1401767341" sldId="1136"/>
            <ac:spMk id="3" creationId="{F3EA9F6A-DEA7-4659-ABE0-B2B49EC9D2A1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0" creationId="{2574C19B-12EC-4A57-B9E4-366C38E97E20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1" creationId="{31CE6C24-58A1-4688-9AE4-47CB05C9E26E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2" creationId="{4FBB2BF2-54F2-4594-88DB-8250D0FAB9A1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3" creationId="{56D71549-45BA-48BE-A5A5-66127BCB12C9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4" creationId="{4E6A99A4-C8FC-48F6-995F-C445B0A40FF4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5" creationId="{D459B9CC-BC26-4169-9325-571BAC8551C4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6" creationId="{CB680528-6907-40CA-879E-B642AD710557}"/>
          </ac:spMkLst>
        </pc:spChg>
        <pc:spChg chg="del">
          <ac:chgData name="Andre Von Zuben" userId="7d2ad6c0-7b2b-4353-84e2-320e97e5fa6d" providerId="ADAL" clId="{D32FD5BE-F0CB-4E59-9340-AF99D345AB71}" dt="2022-05-19T02:01:34.845" v="68" actId="478"/>
          <ac:spMkLst>
            <pc:docMk/>
            <pc:sldMk cId="1401767341" sldId="1136"/>
            <ac:spMk id="17" creationId="{03F92D39-7E68-46A2-A6B8-272AA99220D8}"/>
          </ac:spMkLst>
        </pc:spChg>
        <pc:spChg chg="add mod">
          <ac:chgData name="Andre Von Zuben" userId="7d2ad6c0-7b2b-4353-84e2-320e97e5fa6d" providerId="ADAL" clId="{D32FD5BE-F0CB-4E59-9340-AF99D345AB71}" dt="2022-05-19T14:14:03.691" v="676" actId="20577"/>
          <ac:spMkLst>
            <pc:docMk/>
            <pc:sldMk cId="1401767341" sldId="1136"/>
            <ac:spMk id="18" creationId="{5B971CA2-6DCE-41A4-AEB7-DE34AE9A990F}"/>
          </ac:spMkLst>
        </pc:sp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4" creationId="{7B39777D-61F4-4137-9197-79859FCD8CDE}"/>
          </ac:picMkLst>
        </pc:pic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5" creationId="{1D5EE1D9-15E7-41AB-B07A-0BCF7156161A}"/>
          </ac:picMkLst>
        </pc:pic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6" creationId="{41A4FA8B-4F25-40DE-89D4-B4109DD81B20}"/>
          </ac:picMkLst>
        </pc:pic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7" creationId="{98D750FF-D867-4B10-9EDC-40448DE33168}"/>
          </ac:picMkLst>
        </pc:pic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8" creationId="{1146C60B-782F-4D55-B9BD-F8910D478118}"/>
          </ac:picMkLst>
        </pc:picChg>
        <pc:picChg chg="del">
          <ac:chgData name="Andre Von Zuben" userId="7d2ad6c0-7b2b-4353-84e2-320e97e5fa6d" providerId="ADAL" clId="{D32FD5BE-F0CB-4E59-9340-AF99D345AB71}" dt="2022-05-19T02:01:34.845" v="68" actId="478"/>
          <ac:picMkLst>
            <pc:docMk/>
            <pc:sldMk cId="1401767341" sldId="1136"/>
            <ac:picMk id="9" creationId="{34D23B3F-6361-45EB-8EB6-50040BE585B1}"/>
          </ac:picMkLst>
        </pc:picChg>
        <pc:cxnChg chg="add mod">
          <ac:chgData name="Andre Von Zuben" userId="7d2ad6c0-7b2b-4353-84e2-320e97e5fa6d" providerId="ADAL" clId="{D32FD5BE-F0CB-4E59-9340-AF99D345AB71}" dt="2022-05-19T03:14:19.781" v="629" actId="692"/>
          <ac:cxnSpMkLst>
            <pc:docMk/>
            <pc:sldMk cId="1401767341" sldId="1136"/>
            <ac:cxnSpMk id="20" creationId="{9F864D13-CDEB-4755-B00F-C90B03DE4538}"/>
          </ac:cxnSpMkLst>
        </pc:cxnChg>
      </pc:sldChg>
      <pc:sldChg chg="new del">
        <pc:chgData name="Andre Von Zuben" userId="7d2ad6c0-7b2b-4353-84e2-320e97e5fa6d" providerId="ADAL" clId="{D32FD5BE-F0CB-4E59-9340-AF99D345AB71}" dt="2022-05-19T02:00:32.818" v="65" actId="680"/>
        <pc:sldMkLst>
          <pc:docMk/>
          <pc:sldMk cId="3045979021" sldId="1136"/>
        </pc:sldMkLst>
      </pc:sldChg>
    </pc:docChg>
  </pc:docChgLst>
  <pc:docChgLst>
    <pc:chgData name="admarques@knights.ucf.edu" userId="S::urn:spo:guest#admarques@knights.ucf.edu::" providerId="AD" clId="Web-{7581B724-3691-56FA-767A-4301182F3D15}"/>
    <pc:docChg chg="modSld">
      <pc:chgData name="admarques@knights.ucf.edu" userId="S::urn:spo:guest#admarques@knights.ucf.edu::" providerId="AD" clId="Web-{7581B724-3691-56FA-767A-4301182F3D15}" dt="2022-09-15T13:20:17.392" v="22" actId="1076"/>
      <pc:docMkLst>
        <pc:docMk/>
      </pc:docMkLst>
      <pc:sldChg chg="addSp delSp modSp">
        <pc:chgData name="admarques@knights.ucf.edu" userId="S::urn:spo:guest#admarques@knights.ucf.edu::" providerId="AD" clId="Web-{7581B724-3691-56FA-767A-4301182F3D15}" dt="2022-09-15T13:20:17.392" v="22" actId="1076"/>
        <pc:sldMkLst>
          <pc:docMk/>
          <pc:sldMk cId="838184143" sldId="1206"/>
        </pc:sldMkLst>
        <pc:spChg chg="ord">
          <ac:chgData name="admarques@knights.ucf.edu" userId="S::urn:spo:guest#admarques@knights.ucf.edu::" providerId="AD" clId="Web-{7581B724-3691-56FA-767A-4301182F3D15}" dt="2022-09-15T13:20:05.219" v="20"/>
          <ac:spMkLst>
            <pc:docMk/>
            <pc:sldMk cId="838184143" sldId="1206"/>
            <ac:spMk id="3" creationId="{E2464E5C-D90E-1A48-AC8C-46686A304641}"/>
          </ac:spMkLst>
        </pc:spChg>
        <pc:picChg chg="add mod">
          <ac:chgData name="admarques@knights.ucf.edu" userId="S::urn:spo:guest#admarques@knights.ucf.edu::" providerId="AD" clId="Web-{7581B724-3691-56FA-767A-4301182F3D15}" dt="2022-09-15T13:20:17.392" v="22" actId="1076"/>
          <ac:picMkLst>
            <pc:docMk/>
            <pc:sldMk cId="838184143" sldId="1206"/>
            <ac:picMk id="6" creationId="{FEE6AF91-420D-5C3E-2481-D94E67144229}"/>
          </ac:picMkLst>
        </pc:picChg>
        <pc:picChg chg="del">
          <ac:chgData name="admarques@knights.ucf.edu" userId="S::urn:spo:guest#admarques@knights.ucf.edu::" providerId="AD" clId="Web-{7581B724-3691-56FA-767A-4301182F3D15}" dt="2022-09-15T13:19:51.172" v="14"/>
          <ac:picMkLst>
            <pc:docMk/>
            <pc:sldMk cId="838184143" sldId="1206"/>
            <ac:picMk id="8" creationId="{632E5CCC-A673-03F6-2182-AF301EA279D3}"/>
          </ac:picMkLst>
        </pc:picChg>
      </pc:sldChg>
      <pc:sldChg chg="addSp delSp modSp">
        <pc:chgData name="admarques@knights.ucf.edu" userId="S::urn:spo:guest#admarques@knights.ucf.edu::" providerId="AD" clId="Web-{7581B724-3691-56FA-767A-4301182F3D15}" dt="2022-09-15T13:18:16.513" v="11" actId="1076"/>
        <pc:sldMkLst>
          <pc:docMk/>
          <pc:sldMk cId="3631308397" sldId="1209"/>
        </pc:sldMkLst>
        <pc:spChg chg="ord">
          <ac:chgData name="admarques@knights.ucf.edu" userId="S::urn:spo:guest#admarques@knights.ucf.edu::" providerId="AD" clId="Web-{7581B724-3691-56FA-767A-4301182F3D15}" dt="2022-09-15T13:18:05.154" v="8"/>
          <ac:spMkLst>
            <pc:docMk/>
            <pc:sldMk cId="3631308397" sldId="1209"/>
            <ac:spMk id="6" creationId="{7DD72E0E-7ADF-7A4B-90F7-32FD70899D33}"/>
          </ac:spMkLst>
        </pc:spChg>
        <pc:picChg chg="del">
          <ac:chgData name="admarques@knights.ucf.edu" userId="S::urn:spo:guest#admarques@knights.ucf.edu::" providerId="AD" clId="Web-{7581B724-3691-56FA-767A-4301182F3D15}" dt="2022-09-15T13:17:15.605" v="1"/>
          <ac:picMkLst>
            <pc:docMk/>
            <pc:sldMk cId="3631308397" sldId="1209"/>
            <ac:picMk id="3" creationId="{BF7A40E6-A3AE-2389-F54D-58850A92CA6D}"/>
          </ac:picMkLst>
        </pc:picChg>
        <pc:picChg chg="add mod">
          <ac:chgData name="admarques@knights.ucf.edu" userId="S::urn:spo:guest#admarques@knights.ucf.edu::" providerId="AD" clId="Web-{7581B724-3691-56FA-767A-4301182F3D15}" dt="2022-09-15T13:18:16.513" v="11" actId="1076"/>
          <ac:picMkLst>
            <pc:docMk/>
            <pc:sldMk cId="3631308397" sldId="1209"/>
            <ac:picMk id="14" creationId="{0708295F-188B-AE82-B549-219DAD10AF27}"/>
          </ac:picMkLst>
        </pc:picChg>
      </pc:sldChg>
    </pc:docChg>
  </pc:docChgLst>
  <pc:docChgLst>
    <pc:chgData name="admarques@knights.ucf.edu" userId="S::urn:spo:guest#admarques@knights.ucf.edu::" providerId="AD" clId="Web-{58F7E5A0-738D-3327-F57D-5558E6A0E76F}"/>
    <pc:docChg chg="modSld">
      <pc:chgData name="admarques@knights.ucf.edu" userId="S::urn:spo:guest#admarques@knights.ucf.edu::" providerId="AD" clId="Web-{58F7E5A0-738D-3327-F57D-5558E6A0E76F}" dt="2022-09-12T18:59:00.125" v="63" actId="20577"/>
      <pc:docMkLst>
        <pc:docMk/>
      </pc:docMkLst>
      <pc:sldChg chg="addSp delSp modSp">
        <pc:chgData name="admarques@knights.ucf.edu" userId="S::urn:spo:guest#admarques@knights.ucf.edu::" providerId="AD" clId="Web-{58F7E5A0-738D-3327-F57D-5558E6A0E76F}" dt="2022-09-12T18:41:45.513" v="47" actId="20577"/>
        <pc:sldMkLst>
          <pc:docMk/>
          <pc:sldMk cId="838184143" sldId="1206"/>
        </pc:sldMkLst>
        <pc:spChg chg="mod">
          <ac:chgData name="admarques@knights.ucf.edu" userId="S::urn:spo:guest#admarques@knights.ucf.edu::" providerId="AD" clId="Web-{58F7E5A0-738D-3327-F57D-5558E6A0E76F}" dt="2022-09-12T18:41:45.513" v="47" actId="20577"/>
          <ac:spMkLst>
            <pc:docMk/>
            <pc:sldMk cId="838184143" sldId="1206"/>
            <ac:spMk id="12" creationId="{D5EF1DCE-BF4E-BB44-A879-4476E168B3A4}"/>
          </ac:spMkLst>
        </pc:spChg>
        <pc:picChg chg="add del mod">
          <ac:chgData name="admarques@knights.ucf.edu" userId="S::urn:spo:guest#admarques@knights.ucf.edu::" providerId="AD" clId="Web-{58F7E5A0-738D-3327-F57D-5558E6A0E76F}" dt="2022-09-12T18:29:57.359" v="2"/>
          <ac:picMkLst>
            <pc:docMk/>
            <pc:sldMk cId="838184143" sldId="1206"/>
            <ac:picMk id="6" creationId="{CF7B33F0-891F-A3CA-182A-774C880D550A}"/>
          </ac:picMkLst>
        </pc:picChg>
        <pc:picChg chg="add mod modCrop">
          <ac:chgData name="admarques@knights.ucf.edu" userId="S::urn:spo:guest#admarques@knights.ucf.edu::" providerId="AD" clId="Web-{58F7E5A0-738D-3327-F57D-5558E6A0E76F}" dt="2022-09-12T18:35:55.678" v="27" actId="1076"/>
          <ac:picMkLst>
            <pc:docMk/>
            <pc:sldMk cId="838184143" sldId="1206"/>
            <ac:picMk id="8" creationId="{632E5CCC-A673-03F6-2182-AF301EA279D3}"/>
          </ac:picMkLst>
        </pc:picChg>
        <pc:picChg chg="del">
          <ac:chgData name="admarques@knights.ucf.edu" userId="S::urn:spo:guest#admarques@knights.ucf.edu::" providerId="AD" clId="Web-{58F7E5A0-738D-3327-F57D-5558E6A0E76F}" dt="2022-09-12T18:34:52.940" v="13"/>
          <ac:picMkLst>
            <pc:docMk/>
            <pc:sldMk cId="838184143" sldId="1206"/>
            <ac:picMk id="1029" creationId="{8334B170-271A-2C4D-BAA2-69BC4B5BADCC}"/>
          </ac:picMkLst>
        </pc:picChg>
      </pc:sldChg>
      <pc:sldChg chg="addSp delSp modSp">
        <pc:chgData name="admarques@knights.ucf.edu" userId="S::urn:spo:guest#admarques@knights.ucf.edu::" providerId="AD" clId="Web-{58F7E5A0-738D-3327-F57D-5558E6A0E76F}" dt="2022-09-12T18:59:00.125" v="63" actId="20577"/>
        <pc:sldMkLst>
          <pc:docMk/>
          <pc:sldMk cId="3631308397" sldId="1209"/>
        </pc:sldMkLst>
        <pc:spChg chg="mod">
          <ac:chgData name="admarques@knights.ucf.edu" userId="S::urn:spo:guest#admarques@knights.ucf.edu::" providerId="AD" clId="Web-{58F7E5A0-738D-3327-F57D-5558E6A0E76F}" dt="2022-09-12T18:59:00.125" v="63" actId="20577"/>
          <ac:spMkLst>
            <pc:docMk/>
            <pc:sldMk cId="3631308397" sldId="1209"/>
            <ac:spMk id="12" creationId="{755D04CA-EF54-F343-8A0B-230B6498DDCA}"/>
          </ac:spMkLst>
        </pc:spChg>
        <pc:picChg chg="del">
          <ac:chgData name="admarques@knights.ucf.edu" userId="S::urn:spo:guest#admarques@knights.ucf.edu::" providerId="AD" clId="Web-{58F7E5A0-738D-3327-F57D-5558E6A0E76F}" dt="2022-09-12T18:44:40.461" v="50"/>
          <ac:picMkLst>
            <pc:docMk/>
            <pc:sldMk cId="3631308397" sldId="1209"/>
            <ac:picMk id="5" creationId="{AA17AFF4-0758-0A13-C2FB-D158D31C7E21}"/>
          </ac:picMkLst>
        </pc:picChg>
        <pc:picChg chg="add mod modCrop">
          <ac:chgData name="admarques@knights.ucf.edu" userId="S::urn:spo:guest#admarques@knights.ucf.edu::" providerId="AD" clId="Web-{58F7E5A0-738D-3327-F57D-5558E6A0E76F}" dt="2022-09-12T18:45:07.901" v="57" actId="1076"/>
          <ac:picMkLst>
            <pc:docMk/>
            <pc:sldMk cId="3631308397" sldId="1209"/>
            <ac:picMk id="10" creationId="{B29A90FF-33D3-6BAB-41AA-383ECA25D9E1}"/>
          </ac:picMkLst>
        </pc:picChg>
      </pc:sldChg>
    </pc:docChg>
  </pc:docChgLst>
  <pc:docChgLst>
    <pc:chgData name="admarques@knights.ucf.edu" userId="S::urn:spo:guest#admarques@knights.ucf.edu::" providerId="AD" clId="Web-{DB1E7FA1-A91A-75E6-66AC-3169438EDA36}"/>
    <pc:docChg chg="modSld">
      <pc:chgData name="admarques@knights.ucf.edu" userId="S::urn:spo:guest#admarques@knights.ucf.edu::" providerId="AD" clId="Web-{DB1E7FA1-A91A-75E6-66AC-3169438EDA36}" dt="2022-06-09T05:11:39.759" v="283"/>
      <pc:docMkLst>
        <pc:docMk/>
      </pc:docMkLst>
      <pc:sldChg chg="addSp delSp modSp">
        <pc:chgData name="admarques@knights.ucf.edu" userId="S::urn:spo:guest#admarques@knights.ucf.edu::" providerId="AD" clId="Web-{DB1E7FA1-A91A-75E6-66AC-3169438EDA36}" dt="2022-06-09T05:11:39.759" v="283"/>
        <pc:sldMkLst>
          <pc:docMk/>
          <pc:sldMk cId="165427139" sldId="1153"/>
        </pc:sldMkLst>
        <pc:picChg chg="add del mod">
          <ac:chgData name="admarques@knights.ucf.edu" userId="S::urn:spo:guest#admarques@knights.ucf.edu::" providerId="AD" clId="Web-{DB1E7FA1-A91A-75E6-66AC-3169438EDA36}" dt="2022-06-09T05:11:39.759" v="283"/>
          <ac:picMkLst>
            <pc:docMk/>
            <pc:sldMk cId="165427139" sldId="1153"/>
            <ac:picMk id="5" creationId="{2BF4D473-95E2-6D0C-61AD-141273EC9CBF}"/>
          </ac:picMkLst>
        </pc:picChg>
      </pc:sldChg>
      <pc:sldChg chg="addSp delSp modSp">
        <pc:chgData name="admarques@knights.ucf.edu" userId="S::urn:spo:guest#admarques@knights.ucf.edu::" providerId="AD" clId="Web-{DB1E7FA1-A91A-75E6-66AC-3169438EDA36}" dt="2022-06-09T05:06:51.706" v="276" actId="1076"/>
        <pc:sldMkLst>
          <pc:docMk/>
          <pc:sldMk cId="2599294907" sldId="1154"/>
        </pc:sldMkLst>
        <pc:picChg chg="del">
          <ac:chgData name="admarques@knights.ucf.edu" userId="S::urn:spo:guest#admarques@knights.ucf.edu::" providerId="AD" clId="Web-{DB1E7FA1-A91A-75E6-66AC-3169438EDA36}" dt="2022-06-09T04:55:39.332" v="211"/>
          <ac:picMkLst>
            <pc:docMk/>
            <pc:sldMk cId="2599294907" sldId="1154"/>
            <ac:picMk id="5" creationId="{4901D48F-B983-D8FD-CFDB-554131BC09B6}"/>
          </ac:picMkLst>
        </pc:picChg>
        <pc:picChg chg="del">
          <ac:chgData name="admarques@knights.ucf.edu" userId="S::urn:spo:guest#admarques@knights.ucf.edu::" providerId="AD" clId="Web-{DB1E7FA1-A91A-75E6-66AC-3169438EDA36}" dt="2022-06-09T04:49:05.901" v="192"/>
          <ac:picMkLst>
            <pc:docMk/>
            <pc:sldMk cId="2599294907" sldId="1154"/>
            <ac:picMk id="8" creationId="{AFEB342C-DF5B-3D25-AEEC-A0740AD09C38}"/>
          </ac:picMkLst>
        </pc:picChg>
        <pc:picChg chg="del">
          <ac:chgData name="admarques@knights.ucf.edu" userId="S::urn:spo:guest#admarques@knights.ucf.edu::" providerId="AD" clId="Web-{DB1E7FA1-A91A-75E6-66AC-3169438EDA36}" dt="2022-06-09T04:46:55.570" v="172"/>
          <ac:picMkLst>
            <pc:docMk/>
            <pc:sldMk cId="2599294907" sldId="1154"/>
            <ac:picMk id="9" creationId="{C7F2B5D5-7ACA-49AD-643D-156A9ABF2431}"/>
          </ac:picMkLst>
        </pc:picChg>
        <pc:picChg chg="del">
          <ac:chgData name="admarques@knights.ucf.edu" userId="S::urn:spo:guest#admarques@knights.ucf.edu::" providerId="AD" clId="Web-{DB1E7FA1-A91A-75E6-66AC-3169438EDA36}" dt="2022-06-09T04:47:45.228" v="182"/>
          <ac:picMkLst>
            <pc:docMk/>
            <pc:sldMk cId="2599294907" sldId="1154"/>
            <ac:picMk id="10" creationId="{6BA6FBA5-D682-6DED-C4BC-3A8A8071D706}"/>
          </ac:picMkLst>
        </pc:picChg>
        <pc:picChg chg="del">
          <ac:chgData name="admarques@knights.ucf.edu" userId="S::urn:spo:guest#admarques@knights.ucf.edu::" providerId="AD" clId="Web-{DB1E7FA1-A91A-75E6-66AC-3169438EDA36}" dt="2022-06-09T04:49:05.808" v="191"/>
          <ac:picMkLst>
            <pc:docMk/>
            <pc:sldMk cId="2599294907" sldId="1154"/>
            <ac:picMk id="11" creationId="{5E388C74-3F16-11AC-DCAC-7AA9253930BA}"/>
          </ac:picMkLst>
        </pc:picChg>
        <pc:picChg chg="del">
          <ac:chgData name="admarques@knights.ucf.edu" userId="S::urn:spo:guest#admarques@knights.ucf.edu::" providerId="AD" clId="Web-{DB1E7FA1-A91A-75E6-66AC-3169438EDA36}" dt="2022-06-09T04:49:14.339" v="198"/>
          <ac:picMkLst>
            <pc:docMk/>
            <pc:sldMk cId="2599294907" sldId="1154"/>
            <ac:picMk id="12" creationId="{B68BF961-E9D0-D717-0119-C041FF831DB6}"/>
          </ac:picMkLst>
        </pc:picChg>
        <pc:picChg chg="del">
          <ac:chgData name="admarques@knights.ucf.edu" userId="S::urn:spo:guest#admarques@knights.ucf.edu::" providerId="AD" clId="Web-{DB1E7FA1-A91A-75E6-66AC-3169438EDA36}" dt="2022-06-09T04:55:52.785" v="214"/>
          <ac:picMkLst>
            <pc:docMk/>
            <pc:sldMk cId="2599294907" sldId="1154"/>
            <ac:picMk id="13" creationId="{37BE6CEF-3602-7D5D-E561-B1C243CF18D8}"/>
          </ac:picMkLst>
        </pc:picChg>
        <pc:picChg chg="add mod">
          <ac:chgData name="admarques@knights.ucf.edu" userId="S::urn:spo:guest#admarques@knights.ucf.edu::" providerId="AD" clId="Web-{DB1E7FA1-A91A-75E6-66AC-3169438EDA36}" dt="2022-06-09T04:47:35.540" v="180" actId="1076"/>
          <ac:picMkLst>
            <pc:docMk/>
            <pc:sldMk cId="2599294907" sldId="1154"/>
            <ac:picMk id="16" creationId="{7ED87AB0-8B05-9E3F-D430-9B29E291FA47}"/>
          </ac:picMkLst>
        </pc:picChg>
        <pc:picChg chg="del">
          <ac:chgData name="admarques@knights.ucf.edu" userId="S::urn:spo:guest#admarques@knights.ucf.edu::" providerId="AD" clId="Web-{DB1E7FA1-A91A-75E6-66AC-3169438EDA36}" dt="2022-06-09T05:01:42.589" v="238"/>
          <ac:picMkLst>
            <pc:docMk/>
            <pc:sldMk cId="2599294907" sldId="1154"/>
            <ac:picMk id="17" creationId="{35D5D6E4-450E-E3D3-8688-C7C3C627B378}"/>
          </ac:picMkLst>
        </pc:picChg>
        <pc:picChg chg="add mod">
          <ac:chgData name="admarques@knights.ucf.edu" userId="S::urn:spo:guest#admarques@knights.ucf.edu::" providerId="AD" clId="Web-{DB1E7FA1-A91A-75E6-66AC-3169438EDA36}" dt="2022-06-09T04:47:37.696" v="181" actId="1076"/>
          <ac:picMkLst>
            <pc:docMk/>
            <pc:sldMk cId="2599294907" sldId="1154"/>
            <ac:picMk id="18" creationId="{E15C20F9-DE8C-5DD3-BB0D-6596F1F229B4}"/>
          </ac:picMkLst>
        </pc:picChg>
        <pc:picChg chg="del">
          <ac:chgData name="admarques@knights.ucf.edu" userId="S::urn:spo:guest#admarques@knights.ucf.edu::" providerId="AD" clId="Web-{DB1E7FA1-A91A-75E6-66AC-3169438EDA36}" dt="2022-06-09T05:04:14.983" v="243"/>
          <ac:picMkLst>
            <pc:docMk/>
            <pc:sldMk cId="2599294907" sldId="1154"/>
            <ac:picMk id="19" creationId="{688EB087-8502-65BC-CC93-CA3A07FF8BAB}"/>
          </ac:picMkLst>
        </pc:picChg>
        <pc:picChg chg="del">
          <ac:chgData name="admarques@knights.ucf.edu" userId="S::urn:spo:guest#admarques@knights.ucf.edu::" providerId="AD" clId="Web-{DB1E7FA1-A91A-75E6-66AC-3169438EDA36}" dt="2022-06-09T05:05:09.328" v="255"/>
          <ac:picMkLst>
            <pc:docMk/>
            <pc:sldMk cId="2599294907" sldId="1154"/>
            <ac:picMk id="21" creationId="{10B63E67-4CB4-1331-0E30-1489E6D3E809}"/>
          </ac:picMkLst>
        </pc:picChg>
        <pc:picChg chg="del">
          <ac:chgData name="admarques@knights.ucf.edu" userId="S::urn:spo:guest#admarques@knights.ucf.edu::" providerId="AD" clId="Web-{DB1E7FA1-A91A-75E6-66AC-3169438EDA36}" dt="2022-06-09T05:04:42.390" v="249"/>
          <ac:picMkLst>
            <pc:docMk/>
            <pc:sldMk cId="2599294907" sldId="1154"/>
            <ac:picMk id="22" creationId="{86AD6A4D-46A1-0E20-CFA0-66C6F7967D74}"/>
          </ac:picMkLst>
        </pc:picChg>
        <pc:picChg chg="del">
          <ac:chgData name="admarques@knights.ucf.edu" userId="S::urn:spo:guest#admarques@knights.ucf.edu::" providerId="AD" clId="Web-{DB1E7FA1-A91A-75E6-66AC-3169438EDA36}" dt="2022-06-09T04:46:20.085" v="164"/>
          <ac:picMkLst>
            <pc:docMk/>
            <pc:sldMk cId="2599294907" sldId="1154"/>
            <ac:picMk id="23" creationId="{5EF2517D-1E2C-5845-9DAF-A06349F2F67C}"/>
          </ac:picMkLst>
        </pc:picChg>
        <pc:picChg chg="add mod">
          <ac:chgData name="admarques@knights.ucf.edu" userId="S::urn:spo:guest#admarques@knights.ucf.edu::" providerId="AD" clId="Web-{DB1E7FA1-A91A-75E6-66AC-3169438EDA36}" dt="2022-06-09T04:49:05.589" v="189" actId="1076"/>
          <ac:picMkLst>
            <pc:docMk/>
            <pc:sldMk cId="2599294907" sldId="1154"/>
            <ac:picMk id="24" creationId="{B69B21B5-65BE-DDC1-C30F-A59CE949DDF6}"/>
          </ac:picMkLst>
        </pc:picChg>
        <pc:picChg chg="add mod">
          <ac:chgData name="admarques@knights.ucf.edu" userId="S::urn:spo:guest#admarques@knights.ucf.edu::" providerId="AD" clId="Web-{DB1E7FA1-A91A-75E6-66AC-3169438EDA36}" dt="2022-06-09T04:49:06.292" v="196" actId="1076"/>
          <ac:picMkLst>
            <pc:docMk/>
            <pc:sldMk cId="2599294907" sldId="1154"/>
            <ac:picMk id="25" creationId="{63BA85DB-F640-B750-8E10-453555132A8F}"/>
          </ac:picMkLst>
        </pc:picChg>
        <pc:picChg chg="add mod">
          <ac:chgData name="admarques@knights.ucf.edu" userId="S::urn:spo:guest#admarques@knights.ucf.edu::" providerId="AD" clId="Web-{DB1E7FA1-A91A-75E6-66AC-3169438EDA36}" dt="2022-06-09T04:49:46.918" v="205" actId="1076"/>
          <ac:picMkLst>
            <pc:docMk/>
            <pc:sldMk cId="2599294907" sldId="1154"/>
            <ac:picMk id="33" creationId="{9EF5B132-45F4-6EB5-60DF-D678729CAE11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59:46.431" v="229"/>
          <ac:picMkLst>
            <pc:docMk/>
            <pc:sldMk cId="2599294907" sldId="1154"/>
            <ac:picMk id="34" creationId="{85E7EA05-29BC-EB86-4114-62BB2FBACE0B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56:38.911" v="219"/>
          <ac:picMkLst>
            <pc:docMk/>
            <pc:sldMk cId="2599294907" sldId="1154"/>
            <ac:picMk id="35" creationId="{EA6EC4AA-AAFC-6D73-301C-CB8BDA325C6D}"/>
          </ac:picMkLst>
        </pc:picChg>
        <pc:picChg chg="add mod">
          <ac:chgData name="admarques@knights.ucf.edu" userId="S::urn:spo:guest#admarques@knights.ucf.edu::" providerId="AD" clId="Web-{DB1E7FA1-A91A-75E6-66AC-3169438EDA36}" dt="2022-06-09T05:00:11.572" v="231" actId="1076"/>
          <ac:picMkLst>
            <pc:docMk/>
            <pc:sldMk cId="2599294907" sldId="1154"/>
            <ac:picMk id="36" creationId="{65041BF1-BEFC-AE4D-2F63-58723CF602BD}"/>
          </ac:picMkLst>
        </pc:picChg>
        <pc:picChg chg="add mod">
          <ac:chgData name="admarques@knights.ucf.edu" userId="S::urn:spo:guest#admarques@knights.ucf.edu::" providerId="AD" clId="Web-{DB1E7FA1-A91A-75E6-66AC-3169438EDA36}" dt="2022-06-09T04:59:54.181" v="230" actId="1076"/>
          <ac:picMkLst>
            <pc:docMk/>
            <pc:sldMk cId="2599294907" sldId="1154"/>
            <ac:picMk id="37" creationId="{B5ABF683-6477-2735-75DD-E5338A0BDC8E}"/>
          </ac:picMkLst>
        </pc:picChg>
        <pc:picChg chg="add mod">
          <ac:chgData name="admarques@knights.ucf.edu" userId="S::urn:spo:guest#admarques@knights.ucf.edu::" providerId="AD" clId="Web-{DB1E7FA1-A91A-75E6-66AC-3169438EDA36}" dt="2022-06-09T05:05:23.688" v="259" actId="1076"/>
          <ac:picMkLst>
            <pc:docMk/>
            <pc:sldMk cId="2599294907" sldId="1154"/>
            <ac:picMk id="38" creationId="{36EBF6F1-DAF5-A138-8947-7491C66561BD}"/>
          </ac:picMkLst>
        </pc:picChg>
        <pc:picChg chg="add mod">
          <ac:chgData name="admarques@knights.ucf.edu" userId="S::urn:spo:guest#admarques@knights.ucf.edu::" providerId="AD" clId="Web-{DB1E7FA1-A91A-75E6-66AC-3169438EDA36}" dt="2022-06-09T05:02:00.105" v="241" actId="1076"/>
          <ac:picMkLst>
            <pc:docMk/>
            <pc:sldMk cId="2599294907" sldId="1154"/>
            <ac:picMk id="39" creationId="{F6523900-5668-3195-3A99-050C697CA217}"/>
          </ac:picMkLst>
        </pc:picChg>
        <pc:picChg chg="add mod">
          <ac:chgData name="admarques@knights.ucf.edu" userId="S::urn:spo:guest#admarques@knights.ucf.edu::" providerId="AD" clId="Web-{DB1E7FA1-A91A-75E6-66AC-3169438EDA36}" dt="2022-06-09T05:04:33.734" v="247" actId="1076"/>
          <ac:picMkLst>
            <pc:docMk/>
            <pc:sldMk cId="2599294907" sldId="1154"/>
            <ac:picMk id="40" creationId="{76A1417C-88EA-9FA9-BD06-584553F9D818}"/>
          </ac:picMkLst>
        </pc:picChg>
        <pc:picChg chg="add mod">
          <ac:chgData name="admarques@knights.ucf.edu" userId="S::urn:spo:guest#admarques@knights.ucf.edu::" providerId="AD" clId="Web-{DB1E7FA1-A91A-75E6-66AC-3169438EDA36}" dt="2022-06-09T05:05:21.704" v="258" actId="1076"/>
          <ac:picMkLst>
            <pc:docMk/>
            <pc:sldMk cId="2599294907" sldId="1154"/>
            <ac:picMk id="41" creationId="{17B9C064-7E70-08A2-9DC0-C2602123BB7F}"/>
          </ac:picMkLst>
        </pc:picChg>
        <pc:picChg chg="add mod">
          <ac:chgData name="admarques@knights.ucf.edu" userId="S::urn:spo:guest#admarques@knights.ucf.edu::" providerId="AD" clId="Web-{DB1E7FA1-A91A-75E6-66AC-3169438EDA36}" dt="2022-06-09T05:05:50.360" v="263" actId="1076"/>
          <ac:picMkLst>
            <pc:docMk/>
            <pc:sldMk cId="2599294907" sldId="1154"/>
            <ac:picMk id="42" creationId="{700F3712-E52B-6CE9-EB87-25F2F76B893D}"/>
          </ac:picMkLst>
        </pc:picChg>
        <pc:picChg chg="add mod">
          <ac:chgData name="admarques@knights.ucf.edu" userId="S::urn:spo:guest#admarques@knights.ucf.edu::" providerId="AD" clId="Web-{DB1E7FA1-A91A-75E6-66AC-3169438EDA36}" dt="2022-06-09T05:06:10.205" v="267" actId="1076"/>
          <ac:picMkLst>
            <pc:docMk/>
            <pc:sldMk cId="2599294907" sldId="1154"/>
            <ac:picMk id="43" creationId="{337F9C81-53A9-AE58-B0B6-B40F9C37A371}"/>
          </ac:picMkLst>
        </pc:picChg>
        <pc:picChg chg="add mod">
          <ac:chgData name="admarques@knights.ucf.edu" userId="S::urn:spo:guest#admarques@knights.ucf.edu::" providerId="AD" clId="Web-{DB1E7FA1-A91A-75E6-66AC-3169438EDA36}" dt="2022-06-09T05:06:29.236" v="271" actId="1076"/>
          <ac:picMkLst>
            <pc:docMk/>
            <pc:sldMk cId="2599294907" sldId="1154"/>
            <ac:picMk id="44" creationId="{EA35667B-0127-F947-03ED-4C7A77FE669A}"/>
          </ac:picMkLst>
        </pc:picChg>
        <pc:picChg chg="add mod">
          <ac:chgData name="admarques@knights.ucf.edu" userId="S::urn:spo:guest#admarques@knights.ucf.edu::" providerId="AD" clId="Web-{DB1E7FA1-A91A-75E6-66AC-3169438EDA36}" dt="2022-06-09T05:06:51.706" v="276" actId="1076"/>
          <ac:picMkLst>
            <pc:docMk/>
            <pc:sldMk cId="2599294907" sldId="1154"/>
            <ac:picMk id="45" creationId="{B4A4221A-71A8-CDA5-0ADE-72A2FC3EF84B}"/>
          </ac:picMkLst>
        </pc:picChg>
      </pc:sldChg>
      <pc:sldChg chg="addSp delSp modSp">
        <pc:chgData name="admarques@knights.ucf.edu" userId="S::urn:spo:guest#admarques@knights.ucf.edu::" providerId="AD" clId="Web-{DB1E7FA1-A91A-75E6-66AC-3169438EDA36}" dt="2022-06-09T04:38:07.090" v="163" actId="1076"/>
        <pc:sldMkLst>
          <pc:docMk/>
          <pc:sldMk cId="2857049350" sldId="1155"/>
        </pc:sldMkLst>
        <pc:spChg chg="mod">
          <ac:chgData name="admarques@knights.ucf.edu" userId="S::urn:spo:guest#admarques@knights.ucf.edu::" providerId="AD" clId="Web-{DB1E7FA1-A91A-75E6-66AC-3169438EDA36}" dt="2022-06-08T23:54:31.575" v="52" actId="1076"/>
          <ac:spMkLst>
            <pc:docMk/>
            <pc:sldMk cId="2857049350" sldId="1155"/>
            <ac:spMk id="4" creationId="{38C2E024-DFA6-0B47-8517-51FD0D446325}"/>
          </ac:spMkLst>
        </pc:spChg>
        <pc:spChg chg="del mod">
          <ac:chgData name="admarques@knights.ucf.edu" userId="S::urn:spo:guest#admarques@knights.ucf.edu::" providerId="AD" clId="Web-{DB1E7FA1-A91A-75E6-66AC-3169438EDA36}" dt="2022-06-08T23:54:28.434" v="51"/>
          <ac:spMkLst>
            <pc:docMk/>
            <pc:sldMk cId="2857049350" sldId="1155"/>
            <ac:spMk id="5" creationId="{7E540D16-8EB2-6EDF-5F32-BD51671C4B0E}"/>
          </ac:spMkLst>
        </pc:spChg>
        <pc:spChg chg="mod">
          <ac:chgData name="admarques@knights.ucf.edu" userId="S::urn:spo:guest#admarques@knights.ucf.edu::" providerId="AD" clId="Web-{DB1E7FA1-A91A-75E6-66AC-3169438EDA36}" dt="2022-06-08T23:54:24.684" v="49" actId="1076"/>
          <ac:spMkLst>
            <pc:docMk/>
            <pc:sldMk cId="2857049350" sldId="1155"/>
            <ac:spMk id="9" creationId="{6800F465-1D75-DC4F-999F-0AAF6471C6CB}"/>
          </ac:spMkLst>
        </pc:spChg>
        <pc:picChg chg="del">
          <ac:chgData name="admarques@knights.ucf.edu" userId="S::urn:spo:guest#admarques@knights.ucf.edu::" providerId="AD" clId="Web-{DB1E7FA1-A91A-75E6-66AC-3169438EDA36}" dt="2022-06-08T23:26:51.959" v="2"/>
          <ac:picMkLst>
            <pc:docMk/>
            <pc:sldMk cId="2857049350" sldId="1155"/>
            <ac:picMk id="3" creationId="{35F02682-341E-9F85-9138-2F17540D4823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29:52.986" v="92"/>
          <ac:picMkLst>
            <pc:docMk/>
            <pc:sldMk cId="2857049350" sldId="1155"/>
            <ac:picMk id="3" creationId="{F36ECD06-A8D3-20C2-2D5C-3221737E9D36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29:55.283" v="93"/>
          <ac:picMkLst>
            <pc:docMk/>
            <pc:sldMk cId="2857049350" sldId="1155"/>
            <ac:picMk id="5" creationId="{1638308C-B127-70D5-342E-C491029B24F8}"/>
          </ac:picMkLst>
        </pc:picChg>
        <pc:picChg chg="add mod ord">
          <ac:chgData name="admarques@knights.ucf.edu" userId="S::urn:spo:guest#admarques@knights.ucf.edu::" providerId="AD" clId="Web-{DB1E7FA1-A91A-75E6-66AC-3169438EDA36}" dt="2022-06-09T04:37:04.229" v="152" actId="1076"/>
          <ac:picMkLst>
            <pc:docMk/>
            <pc:sldMk cId="2857049350" sldId="1155"/>
            <ac:picMk id="6" creationId="{3DDF30C8-DC98-8972-7C21-8C5D3D0132C0}"/>
          </ac:picMkLst>
        </pc:picChg>
        <pc:picChg chg="add del mod">
          <ac:chgData name="admarques@knights.ucf.edu" userId="S::urn:spo:guest#admarques@knights.ucf.edu::" providerId="AD" clId="Web-{DB1E7FA1-A91A-75E6-66AC-3169438EDA36}" dt="2022-06-08T23:27:02.210" v="9"/>
          <ac:picMkLst>
            <pc:docMk/>
            <pc:sldMk cId="2857049350" sldId="1155"/>
            <ac:picMk id="6" creationId="{A568AC60-AAF3-6211-10BC-B07D9F569F3B}"/>
          </ac:picMkLst>
        </pc:picChg>
        <pc:picChg chg="add del mod">
          <ac:chgData name="admarques@knights.ucf.edu" userId="S::urn:spo:guest#admarques@knights.ucf.edu::" providerId="AD" clId="Web-{DB1E7FA1-A91A-75E6-66AC-3169438EDA36}" dt="2022-06-08T23:26:52.584" v="8"/>
          <ac:picMkLst>
            <pc:docMk/>
            <pc:sldMk cId="2857049350" sldId="1155"/>
            <ac:picMk id="7" creationId="{46FD036D-DAA6-7DF0-9516-2E7BBE57CBFD}"/>
          </ac:picMkLst>
        </pc:picChg>
        <pc:picChg chg="add mod">
          <ac:chgData name="admarques@knights.ucf.edu" userId="S::urn:spo:guest#admarques@knights.ucf.edu::" providerId="AD" clId="Web-{DB1E7FA1-A91A-75E6-66AC-3169438EDA36}" dt="2022-06-09T04:37:05.933" v="153" actId="1076"/>
          <ac:picMkLst>
            <pc:docMk/>
            <pc:sldMk cId="2857049350" sldId="1155"/>
            <ac:picMk id="7" creationId="{536FA74C-3260-A36B-E8D1-AE4A9DDB81EE}"/>
          </ac:picMkLst>
        </pc:picChg>
        <pc:picChg chg="add mod">
          <ac:chgData name="admarques@knights.ucf.edu" userId="S::urn:spo:guest#admarques@knights.ucf.edu::" providerId="AD" clId="Web-{DB1E7FA1-A91A-75E6-66AC-3169438EDA36}" dt="2022-06-08T23:54:34.372" v="54" actId="1076"/>
          <ac:picMkLst>
            <pc:docMk/>
            <pc:sldMk cId="2857049350" sldId="1155"/>
            <ac:picMk id="8" creationId="{28CC74A0-8C1C-13D7-1501-FFF702283BED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27:19.621" v="84"/>
          <ac:picMkLst>
            <pc:docMk/>
            <pc:sldMk cId="2857049350" sldId="1155"/>
            <ac:picMk id="10" creationId="{01DA2D68-DB64-8814-EE54-252A8CA6D650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32:57.630" v="109"/>
          <ac:picMkLst>
            <pc:docMk/>
            <pc:sldMk cId="2857049350" sldId="1155"/>
            <ac:picMk id="11" creationId="{0D934F45-CA7E-72F6-62F1-5E4EF89B4614}"/>
          </ac:picMkLst>
        </pc:picChg>
        <pc:picChg chg="del">
          <ac:chgData name="admarques@knights.ucf.edu" userId="S::urn:spo:guest#admarques@knights.ucf.edu::" providerId="AD" clId="Web-{DB1E7FA1-A91A-75E6-66AC-3169438EDA36}" dt="2022-06-08T23:43:08.630" v="15"/>
          <ac:picMkLst>
            <pc:docMk/>
            <pc:sldMk cId="2857049350" sldId="1155"/>
            <ac:picMk id="12" creationId="{2B37516B-1C9A-F0E4-4E8B-9BB5E5A243EB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35:01.805" v="131"/>
          <ac:picMkLst>
            <pc:docMk/>
            <pc:sldMk cId="2857049350" sldId="1155"/>
            <ac:picMk id="12" creationId="{3D341B2E-0989-6217-67EB-9E56193C03B0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35:16.743" v="133"/>
          <ac:picMkLst>
            <pc:docMk/>
            <pc:sldMk cId="2857049350" sldId="1155"/>
            <ac:picMk id="13" creationId="{C08CEBD2-DBC8-1E79-9A90-6D4A63B9E77E}"/>
          </ac:picMkLst>
        </pc:picChg>
        <pc:picChg chg="del">
          <ac:chgData name="admarques@knights.ucf.edu" userId="S::urn:spo:guest#admarques@knights.ucf.edu::" providerId="AD" clId="Web-{DB1E7FA1-A91A-75E6-66AC-3169438EDA36}" dt="2022-06-08T23:45:47.059" v="23"/>
          <ac:picMkLst>
            <pc:docMk/>
            <pc:sldMk cId="2857049350" sldId="1155"/>
            <ac:picMk id="13" creationId="{DBC5DD90-A02D-06F5-19A2-BBF285DA02B7}"/>
          </ac:picMkLst>
        </pc:picChg>
        <pc:picChg chg="add mod modCrop">
          <ac:chgData name="admarques@knights.ucf.edu" userId="S::urn:spo:guest#admarques@knights.ucf.edu::" providerId="AD" clId="Web-{DB1E7FA1-A91A-75E6-66AC-3169438EDA36}" dt="2022-06-09T04:38:07.090" v="163" actId="1076"/>
          <ac:picMkLst>
            <pc:docMk/>
            <pc:sldMk cId="2857049350" sldId="1155"/>
            <ac:picMk id="14" creationId="{5C9E561D-335F-5B92-7403-BDEAB1126A64}"/>
          </ac:picMkLst>
        </pc:picChg>
        <pc:picChg chg="del mod">
          <ac:chgData name="admarques@knights.ucf.edu" userId="S::urn:spo:guest#admarques@knights.ucf.edu::" providerId="AD" clId="Web-{DB1E7FA1-A91A-75E6-66AC-3169438EDA36}" dt="2022-06-08T23:54:21.153" v="48"/>
          <ac:picMkLst>
            <pc:docMk/>
            <pc:sldMk cId="2857049350" sldId="1155"/>
            <ac:picMk id="14" creationId="{5FEE3829-74D4-B524-54EC-9CC68929D2E4}"/>
          </ac:picMkLst>
        </pc:picChg>
        <pc:picChg chg="add del mod">
          <ac:chgData name="admarques@knights.ucf.edu" userId="S::urn:spo:guest#admarques@knights.ucf.edu::" providerId="AD" clId="Web-{DB1E7FA1-A91A-75E6-66AC-3169438EDA36}" dt="2022-06-09T04:34:10.694" v="125"/>
          <ac:picMkLst>
            <pc:docMk/>
            <pc:sldMk cId="2857049350" sldId="1155"/>
            <ac:picMk id="15" creationId="{F61CE6C8-1767-5122-37E9-A34BCC00F353}"/>
          </ac:picMkLst>
        </pc:picChg>
      </pc:sldChg>
    </pc:docChg>
  </pc:docChgLst>
  <pc:docChgLst>
    <pc:chgData name="admarques@knights.ucf.edu" userId="S::urn:spo:guest#admarques@knights.ucf.edu::" providerId="AD" clId="Web-{395849CB-3351-88E8-853B-68B3E049D105}"/>
    <pc:docChg chg="modSld">
      <pc:chgData name="admarques@knights.ucf.edu" userId="S::urn:spo:guest#admarques@knights.ucf.edu::" providerId="AD" clId="Web-{395849CB-3351-88E8-853B-68B3E049D105}" dt="2022-09-14T12:25:19.874" v="7" actId="1076"/>
      <pc:docMkLst>
        <pc:docMk/>
      </pc:docMkLst>
      <pc:sldChg chg="addSp delSp modSp">
        <pc:chgData name="admarques@knights.ucf.edu" userId="S::urn:spo:guest#admarques@knights.ucf.edu::" providerId="AD" clId="Web-{395849CB-3351-88E8-853B-68B3E049D105}" dt="2022-09-14T12:25:19.874" v="7" actId="1076"/>
        <pc:sldMkLst>
          <pc:docMk/>
          <pc:sldMk cId="1314282387" sldId="1216"/>
        </pc:sldMkLst>
        <pc:spChg chg="del">
          <ac:chgData name="admarques@knights.ucf.edu" userId="S::urn:spo:guest#admarques@knights.ucf.edu::" providerId="AD" clId="Web-{395849CB-3351-88E8-853B-68B3E049D105}" dt="2022-09-14T12:24:35.435" v="1"/>
          <ac:spMkLst>
            <pc:docMk/>
            <pc:sldMk cId="1314282387" sldId="1216"/>
            <ac:spMk id="8" creationId="{02F0A5D7-B82C-8E4B-BB89-A81CC1A26102}"/>
          </ac:spMkLst>
        </pc:spChg>
        <pc:picChg chg="del">
          <ac:chgData name="admarques@knights.ucf.edu" userId="S::urn:spo:guest#admarques@knights.ucf.edu::" providerId="AD" clId="Web-{395849CB-3351-88E8-853B-68B3E049D105}" dt="2022-09-14T12:24:34.263" v="0"/>
          <ac:picMkLst>
            <pc:docMk/>
            <pc:sldMk cId="1314282387" sldId="1216"/>
            <ac:picMk id="3" creationId="{4B946C08-0C42-BC47-A4B6-401886ECFFE1}"/>
          </ac:picMkLst>
        </pc:picChg>
        <pc:picChg chg="add mod">
          <ac:chgData name="admarques@knights.ucf.edu" userId="S::urn:spo:guest#admarques@knights.ucf.edu::" providerId="AD" clId="Web-{395849CB-3351-88E8-853B-68B3E049D105}" dt="2022-09-14T12:25:19.874" v="7" actId="1076"/>
          <ac:picMkLst>
            <pc:docMk/>
            <pc:sldMk cId="1314282387" sldId="1216"/>
            <ac:picMk id="10" creationId="{1961FBFD-FD0B-811C-F009-C85BC9F5D45E}"/>
          </ac:picMkLst>
        </pc:picChg>
      </pc:sldChg>
    </pc:docChg>
  </pc:docChgLst>
  <pc:docChgLst>
    <pc:chgData name="Felipe Viana" userId="S::fe834498@ucf.edu::afee57a1-d31d-42f1-b644-982eaf8b2b40" providerId="AD" clId="Web-{F907A5C4-7109-7EFA-8B31-413A588AB21C}"/>
    <pc:docChg chg="modSld sldOrd">
      <pc:chgData name="Felipe Viana" userId="S::fe834498@ucf.edu::afee57a1-d31d-42f1-b644-982eaf8b2b40" providerId="AD" clId="Web-{F907A5C4-7109-7EFA-8B31-413A588AB21C}" dt="2022-04-27T19:25:02.576" v="129" actId="20577"/>
      <pc:docMkLst>
        <pc:docMk/>
      </pc:docMkLst>
      <pc:sldChg chg="ord">
        <pc:chgData name="Felipe Viana" userId="S::fe834498@ucf.edu::afee57a1-d31d-42f1-b644-982eaf8b2b40" providerId="AD" clId="Web-{F907A5C4-7109-7EFA-8B31-413A588AB21C}" dt="2022-04-27T19:03:46.095" v="79"/>
        <pc:sldMkLst>
          <pc:docMk/>
          <pc:sldMk cId="264702555" sldId="325"/>
        </pc:sldMkLst>
      </pc:sldChg>
      <pc:sldChg chg="modSp">
        <pc:chgData name="Felipe Viana" userId="S::fe834498@ucf.edu::afee57a1-d31d-42f1-b644-982eaf8b2b40" providerId="AD" clId="Web-{F907A5C4-7109-7EFA-8B31-413A588AB21C}" dt="2022-04-27T18:56:12.304" v="38" actId="14100"/>
        <pc:sldMkLst>
          <pc:docMk/>
          <pc:sldMk cId="624497415" sldId="1098"/>
        </pc:sldMkLst>
        <pc:picChg chg="mod">
          <ac:chgData name="Felipe Viana" userId="S::fe834498@ucf.edu::afee57a1-d31d-42f1-b644-982eaf8b2b40" providerId="AD" clId="Web-{F907A5C4-7109-7EFA-8B31-413A588AB21C}" dt="2022-04-27T18:56:12.304" v="38" actId="14100"/>
          <ac:picMkLst>
            <pc:docMk/>
            <pc:sldMk cId="624497415" sldId="1098"/>
            <ac:picMk id="26" creationId="{D83509CF-0421-F447-B9EE-861FBF26AF5C}"/>
          </ac:picMkLst>
        </pc:picChg>
      </pc:sldChg>
      <pc:sldChg chg="modSp">
        <pc:chgData name="Felipe Viana" userId="S::fe834498@ucf.edu::afee57a1-d31d-42f1-b644-982eaf8b2b40" providerId="AD" clId="Web-{F907A5C4-7109-7EFA-8B31-413A588AB21C}" dt="2022-04-27T19:19:48.647" v="89" actId="1076"/>
        <pc:sldMkLst>
          <pc:docMk/>
          <pc:sldMk cId="2379013373" sldId="1116"/>
        </pc:sldMkLst>
        <pc:spChg chg="mod">
          <ac:chgData name="Felipe Viana" userId="S::fe834498@ucf.edu::afee57a1-d31d-42f1-b644-982eaf8b2b40" providerId="AD" clId="Web-{F907A5C4-7109-7EFA-8B31-413A588AB21C}" dt="2022-04-27T19:19:48.647" v="89" actId="1076"/>
          <ac:spMkLst>
            <pc:docMk/>
            <pc:sldMk cId="2379013373" sldId="1116"/>
            <ac:spMk id="8" creationId="{94F5CA5D-CEA3-1DF5-3954-E122A5B19BBC}"/>
          </ac:spMkLst>
        </pc:spChg>
        <pc:picChg chg="mod">
          <ac:chgData name="Felipe Viana" userId="S::fe834498@ucf.edu::afee57a1-d31d-42f1-b644-982eaf8b2b40" providerId="AD" clId="Web-{F907A5C4-7109-7EFA-8B31-413A588AB21C}" dt="2022-04-27T19:19:31.725" v="87" actId="1076"/>
          <ac:picMkLst>
            <pc:docMk/>
            <pc:sldMk cId="2379013373" sldId="1116"/>
            <ac:picMk id="5" creationId="{F688197C-5926-E4B4-0E74-4EAA33D45357}"/>
          </ac:picMkLst>
        </pc:picChg>
        <pc:picChg chg="mod">
          <ac:chgData name="Felipe Viana" userId="S::fe834498@ucf.edu::afee57a1-d31d-42f1-b644-982eaf8b2b40" providerId="AD" clId="Web-{F907A5C4-7109-7EFA-8B31-413A588AB21C}" dt="2022-04-27T19:19:36.459" v="88" actId="1076"/>
          <ac:picMkLst>
            <pc:docMk/>
            <pc:sldMk cId="2379013373" sldId="1116"/>
            <ac:picMk id="6" creationId="{D5363C80-A90C-2185-5D65-14E8C2838F18}"/>
          </ac:picMkLst>
        </pc:picChg>
      </pc:sldChg>
      <pc:sldChg chg="modSp">
        <pc:chgData name="Felipe Viana" userId="S::fe834498@ucf.edu::afee57a1-d31d-42f1-b644-982eaf8b2b40" providerId="AD" clId="Web-{F907A5C4-7109-7EFA-8B31-413A588AB21C}" dt="2022-04-27T19:24:10.684" v="116" actId="14100"/>
        <pc:sldMkLst>
          <pc:docMk/>
          <pc:sldMk cId="1352661510" sldId="1117"/>
        </pc:sldMkLst>
        <pc:spChg chg="mod">
          <ac:chgData name="Felipe Viana" userId="S::fe834498@ucf.edu::afee57a1-d31d-42f1-b644-982eaf8b2b40" providerId="AD" clId="Web-{F907A5C4-7109-7EFA-8B31-413A588AB21C}" dt="2022-04-27T19:23:57.278" v="113" actId="1076"/>
          <ac:spMkLst>
            <pc:docMk/>
            <pc:sldMk cId="1352661510" sldId="1117"/>
            <ac:spMk id="6" creationId="{1FADEBF3-06AD-EAEC-7C80-74ED4A51E1A1}"/>
          </ac:spMkLst>
        </pc:spChg>
        <pc:spChg chg="mod">
          <ac:chgData name="Felipe Viana" userId="S::fe834498@ucf.edu::afee57a1-d31d-42f1-b644-982eaf8b2b40" providerId="AD" clId="Web-{F907A5C4-7109-7EFA-8B31-413A588AB21C}" dt="2022-04-27T19:21:39.243" v="112" actId="1076"/>
          <ac:spMkLst>
            <pc:docMk/>
            <pc:sldMk cId="1352661510" sldId="1117"/>
            <ac:spMk id="9" creationId="{47C19F3E-B863-70C4-B8C8-3C4F0C3BAAF6}"/>
          </ac:spMkLst>
        </pc:spChg>
        <pc:spChg chg="mod">
          <ac:chgData name="Felipe Viana" userId="S::fe834498@ucf.edu::afee57a1-d31d-42f1-b644-982eaf8b2b40" providerId="AD" clId="Web-{F907A5C4-7109-7EFA-8B31-413A588AB21C}" dt="2022-04-27T19:21:08.477" v="108" actId="20577"/>
          <ac:spMkLst>
            <pc:docMk/>
            <pc:sldMk cId="1352661510" sldId="1117"/>
            <ac:spMk id="11" creationId="{E90BB208-519B-00D6-F72F-1EBAC2245772}"/>
          </ac:spMkLst>
        </pc:spChg>
        <pc:picChg chg="mod">
          <ac:chgData name="Felipe Viana" userId="S::fe834498@ucf.edu::afee57a1-d31d-42f1-b644-982eaf8b2b40" providerId="AD" clId="Web-{F907A5C4-7109-7EFA-8B31-413A588AB21C}" dt="2022-04-27T19:24:10.684" v="116" actId="14100"/>
          <ac:picMkLst>
            <pc:docMk/>
            <pc:sldMk cId="1352661510" sldId="1117"/>
            <ac:picMk id="4" creationId="{2339B460-21FE-1A7F-D942-8643C129E580}"/>
          </ac:picMkLst>
        </pc:picChg>
      </pc:sldChg>
      <pc:sldChg chg="modSp">
        <pc:chgData name="Felipe Viana" userId="S::fe834498@ucf.edu::afee57a1-d31d-42f1-b644-982eaf8b2b40" providerId="AD" clId="Web-{F907A5C4-7109-7EFA-8B31-413A588AB21C}" dt="2022-04-27T19:20:29.351" v="105" actId="1076"/>
        <pc:sldMkLst>
          <pc:docMk/>
          <pc:sldMk cId="9163225" sldId="1118"/>
        </pc:sldMkLst>
        <pc:spChg chg="mod">
          <ac:chgData name="Felipe Viana" userId="S::fe834498@ucf.edu::afee57a1-d31d-42f1-b644-982eaf8b2b40" providerId="AD" clId="Web-{F907A5C4-7109-7EFA-8B31-413A588AB21C}" dt="2022-04-27T19:20:29.320" v="102" actId="1076"/>
          <ac:spMkLst>
            <pc:docMk/>
            <pc:sldMk cId="9163225" sldId="1118"/>
            <ac:spMk id="5" creationId="{D5BD5AF4-2552-B7A1-6ADC-E2549D73D17C}"/>
          </ac:spMkLst>
        </pc:spChg>
        <pc:spChg chg="mod">
          <ac:chgData name="Felipe Viana" userId="S::fe834498@ucf.edu::afee57a1-d31d-42f1-b644-982eaf8b2b40" providerId="AD" clId="Web-{F907A5C4-7109-7EFA-8B31-413A588AB21C}" dt="2022-04-27T19:20:24.757" v="100" actId="14100"/>
          <ac:spMkLst>
            <pc:docMk/>
            <pc:sldMk cId="9163225" sldId="1118"/>
            <ac:spMk id="9" creationId="{9F5E7010-9F6F-CCA0-EAB2-25D98F7FECA8}"/>
          </ac:spMkLst>
        </pc:spChg>
        <pc:picChg chg="mod">
          <ac:chgData name="Felipe Viana" userId="S::fe834498@ucf.edu::afee57a1-d31d-42f1-b644-982eaf8b2b40" providerId="AD" clId="Web-{F907A5C4-7109-7EFA-8B31-413A588AB21C}" dt="2022-04-27T19:20:29.320" v="101" actId="1076"/>
          <ac:picMkLst>
            <pc:docMk/>
            <pc:sldMk cId="9163225" sldId="1118"/>
            <ac:picMk id="3" creationId="{A58CBAD4-F226-3981-9E4B-FB677177615F}"/>
          </ac:picMkLst>
        </pc:picChg>
        <pc:picChg chg="mod">
          <ac:chgData name="Felipe Viana" userId="S::fe834498@ucf.edu::afee57a1-d31d-42f1-b644-982eaf8b2b40" providerId="AD" clId="Web-{F907A5C4-7109-7EFA-8B31-413A588AB21C}" dt="2022-04-27T19:20:29.351" v="105" actId="1076"/>
          <ac:picMkLst>
            <pc:docMk/>
            <pc:sldMk cId="9163225" sldId="1118"/>
            <ac:picMk id="4" creationId="{75E69BFD-057C-E576-5BC9-3813DF84F0EC}"/>
          </ac:picMkLst>
        </pc:picChg>
        <pc:picChg chg="mod">
          <ac:chgData name="Felipe Viana" userId="S::fe834498@ucf.edu::afee57a1-d31d-42f1-b644-982eaf8b2b40" providerId="AD" clId="Web-{F907A5C4-7109-7EFA-8B31-413A588AB21C}" dt="2022-04-27T19:20:29.336" v="103" actId="1076"/>
          <ac:picMkLst>
            <pc:docMk/>
            <pc:sldMk cId="9163225" sldId="1118"/>
            <ac:picMk id="7" creationId="{7A6E0F93-B2CB-DDD5-A5D7-19BB29D4DE37}"/>
          </ac:picMkLst>
        </pc:picChg>
        <pc:cxnChg chg="mod">
          <ac:chgData name="Felipe Viana" userId="S::fe834498@ucf.edu::afee57a1-d31d-42f1-b644-982eaf8b2b40" providerId="AD" clId="Web-{F907A5C4-7109-7EFA-8B31-413A588AB21C}" dt="2022-04-27T19:20:29.336" v="104" actId="1076"/>
          <ac:cxnSpMkLst>
            <pc:docMk/>
            <pc:sldMk cId="9163225" sldId="1118"/>
            <ac:cxnSpMk id="6" creationId="{D0575037-41A0-918B-0123-957D9C178074}"/>
          </ac:cxnSpMkLst>
        </pc:cxnChg>
      </pc:sldChg>
      <pc:sldChg chg="modSp">
        <pc:chgData name="Felipe Viana" userId="S::fe834498@ucf.edu::afee57a1-d31d-42f1-b644-982eaf8b2b40" providerId="AD" clId="Web-{F907A5C4-7109-7EFA-8B31-413A588AB21C}" dt="2022-04-27T19:25:02.576" v="129" actId="20577"/>
        <pc:sldMkLst>
          <pc:docMk/>
          <pc:sldMk cId="2892119302" sldId="1123"/>
        </pc:sldMkLst>
        <pc:spChg chg="mod">
          <ac:chgData name="Felipe Viana" userId="S::fe834498@ucf.edu::afee57a1-d31d-42f1-b644-982eaf8b2b40" providerId="AD" clId="Web-{F907A5C4-7109-7EFA-8B31-413A588AB21C}" dt="2022-04-27T18:45:41.931" v="15" actId="14100"/>
          <ac:spMkLst>
            <pc:docMk/>
            <pc:sldMk cId="2892119302" sldId="1123"/>
            <ac:spMk id="3" creationId="{8676EBD2-2ADA-E240-BDCB-B24703DFF176}"/>
          </ac:spMkLst>
        </pc:spChg>
        <pc:spChg chg="mod">
          <ac:chgData name="Felipe Viana" userId="S::fe834498@ucf.edu::afee57a1-d31d-42f1-b644-982eaf8b2b40" providerId="AD" clId="Web-{F907A5C4-7109-7EFA-8B31-413A588AB21C}" dt="2022-04-27T18:45:27.446" v="12" actId="14100"/>
          <ac:spMkLst>
            <pc:docMk/>
            <pc:sldMk cId="2892119302" sldId="1123"/>
            <ac:spMk id="4" creationId="{4C4C99F7-D0EC-9641-AEB5-6C47561D4AEB}"/>
          </ac:spMkLst>
        </pc:spChg>
        <pc:spChg chg="mod">
          <ac:chgData name="Felipe Viana" userId="S::fe834498@ucf.edu::afee57a1-d31d-42f1-b644-982eaf8b2b40" providerId="AD" clId="Web-{F907A5C4-7109-7EFA-8B31-413A588AB21C}" dt="2022-04-27T18:45:32.446" v="13" actId="14100"/>
          <ac:spMkLst>
            <pc:docMk/>
            <pc:sldMk cId="2892119302" sldId="1123"/>
            <ac:spMk id="24" creationId="{4079F10A-FA5D-8D47-ABA0-0D093101ADDA}"/>
          </ac:spMkLst>
        </pc:spChg>
        <pc:spChg chg="mod">
          <ac:chgData name="Felipe Viana" userId="S::fe834498@ucf.edu::afee57a1-d31d-42f1-b644-982eaf8b2b40" providerId="AD" clId="Web-{F907A5C4-7109-7EFA-8B31-413A588AB21C}" dt="2022-04-27T19:25:02.576" v="129" actId="20577"/>
          <ac:spMkLst>
            <pc:docMk/>
            <pc:sldMk cId="2892119302" sldId="1123"/>
            <ac:spMk id="25" creationId="{6DBE61A5-FB14-C04A-A456-AA3BAA5C881B}"/>
          </ac:spMkLst>
        </pc:spChg>
        <pc:cxnChg chg="mod">
          <ac:chgData name="Felipe Viana" userId="S::fe834498@ucf.edu::afee57a1-d31d-42f1-b644-982eaf8b2b40" providerId="AD" clId="Web-{F907A5C4-7109-7EFA-8B31-413A588AB21C}" dt="2022-04-27T18:45:41.931" v="15" actId="14100"/>
          <ac:cxnSpMkLst>
            <pc:docMk/>
            <pc:sldMk cId="2892119302" sldId="1123"/>
            <ac:cxnSpMk id="33" creationId="{93745FE1-1159-7548-83F0-99F22E37614B}"/>
          </ac:cxnSpMkLst>
        </pc:cxnChg>
        <pc:cxnChg chg="mod">
          <ac:chgData name="Felipe Viana" userId="S::fe834498@ucf.edu::afee57a1-d31d-42f1-b644-982eaf8b2b40" providerId="AD" clId="Web-{F907A5C4-7109-7EFA-8B31-413A588AB21C}" dt="2022-04-27T18:45:32.446" v="13" actId="14100"/>
          <ac:cxnSpMkLst>
            <pc:docMk/>
            <pc:sldMk cId="2892119302" sldId="1123"/>
            <ac:cxnSpMk id="35" creationId="{EC1B2742-EFC0-3F42-8631-3E00EDBD82AE}"/>
          </ac:cxnSpMkLst>
        </pc:cxnChg>
        <pc:cxnChg chg="mod">
          <ac:chgData name="Felipe Viana" userId="S::fe834498@ucf.edu::afee57a1-d31d-42f1-b644-982eaf8b2b40" providerId="AD" clId="Web-{F907A5C4-7109-7EFA-8B31-413A588AB21C}" dt="2022-04-27T18:45:37.462" v="14" actId="14100"/>
          <ac:cxnSpMkLst>
            <pc:docMk/>
            <pc:sldMk cId="2892119302" sldId="1123"/>
            <ac:cxnSpMk id="44" creationId="{7AA638DB-72C5-8B42-B428-FF32CD3F0314}"/>
          </ac:cxnSpMkLst>
        </pc:cxnChg>
        <pc:cxnChg chg="mod">
          <ac:chgData name="Felipe Viana" userId="S::fe834498@ucf.edu::afee57a1-d31d-42f1-b644-982eaf8b2b40" providerId="AD" clId="Web-{F907A5C4-7109-7EFA-8B31-413A588AB21C}" dt="2022-04-27T18:45:37.462" v="14" actId="14100"/>
          <ac:cxnSpMkLst>
            <pc:docMk/>
            <pc:sldMk cId="2892119302" sldId="1123"/>
            <ac:cxnSpMk id="49" creationId="{3158B5BC-0DF0-CF4C-9256-E834B6804B9D}"/>
          </ac:cxnSpMkLst>
        </pc:cxnChg>
      </pc:sldChg>
      <pc:sldChg chg="modSp ord">
        <pc:chgData name="Felipe Viana" userId="S::fe834498@ucf.edu::afee57a1-d31d-42f1-b644-982eaf8b2b40" providerId="AD" clId="Web-{F907A5C4-7109-7EFA-8B31-413A588AB21C}" dt="2022-04-27T19:04:00.252" v="83" actId="14100"/>
        <pc:sldMkLst>
          <pc:docMk/>
          <pc:sldMk cId="1160733260" sldId="1126"/>
        </pc:sldMkLst>
        <pc:spChg chg="mod">
          <ac:chgData name="Felipe Viana" userId="S::fe834498@ucf.edu::afee57a1-d31d-42f1-b644-982eaf8b2b40" providerId="AD" clId="Web-{F907A5C4-7109-7EFA-8B31-413A588AB21C}" dt="2022-04-27T19:03:53.205" v="80" actId="1076"/>
          <ac:spMkLst>
            <pc:docMk/>
            <pc:sldMk cId="1160733260" sldId="1126"/>
            <ac:spMk id="7" creationId="{18CB062D-9F27-8240-84BB-51B91E20A424}"/>
          </ac:spMkLst>
        </pc:spChg>
        <pc:spChg chg="mod">
          <ac:chgData name="Felipe Viana" userId="S::fe834498@ucf.edu::afee57a1-d31d-42f1-b644-982eaf8b2b40" providerId="AD" clId="Web-{F907A5C4-7109-7EFA-8B31-413A588AB21C}" dt="2022-04-27T19:04:00.252" v="83" actId="14100"/>
          <ac:spMkLst>
            <pc:docMk/>
            <pc:sldMk cId="1160733260" sldId="1126"/>
            <ac:spMk id="9" creationId="{392C5668-B7D0-4B42-804C-16C61CC88F41}"/>
          </ac:spMkLst>
        </pc:spChg>
        <pc:picChg chg="mod">
          <ac:chgData name="Felipe Viana" userId="S::fe834498@ucf.edu::afee57a1-d31d-42f1-b644-982eaf8b2b40" providerId="AD" clId="Web-{F907A5C4-7109-7EFA-8B31-413A588AB21C}" dt="2022-04-27T19:03:53.236" v="82" actId="1076"/>
          <ac:picMkLst>
            <pc:docMk/>
            <pc:sldMk cId="1160733260" sldId="1126"/>
            <ac:picMk id="13" creationId="{2DFEB98E-EEFB-0742-A10D-49FF2A5D7EBF}"/>
          </ac:picMkLst>
        </pc:picChg>
      </pc:sldChg>
    </pc:docChg>
  </pc:docChgLst>
  <pc:docChgLst>
    <pc:chgData name="Andre Von Zuben" userId="7d2ad6c0-7b2b-4353-84e2-320e97e5fa6d" providerId="ADAL" clId="{767B6C1C-DBAE-494B-BD6D-7903A3CA091B}"/>
    <pc:docChg chg="undo custSel addSld modSld">
      <pc:chgData name="Andre Von Zuben" userId="7d2ad6c0-7b2b-4353-84e2-320e97e5fa6d" providerId="ADAL" clId="{767B6C1C-DBAE-494B-BD6D-7903A3CA091B}" dt="2022-06-27T13:33:20.838" v="675" actId="1036"/>
      <pc:docMkLst>
        <pc:docMk/>
      </pc:docMkLst>
      <pc:sldChg chg="addSp delSp modSp mod">
        <pc:chgData name="Andre Von Zuben" userId="7d2ad6c0-7b2b-4353-84e2-320e97e5fa6d" providerId="ADAL" clId="{767B6C1C-DBAE-494B-BD6D-7903A3CA091B}" dt="2022-06-27T02:42:01.942" v="29" actId="113"/>
        <pc:sldMkLst>
          <pc:docMk/>
          <pc:sldMk cId="3576040412" sldId="1165"/>
        </pc:sldMkLst>
        <pc:spChg chg="add del">
          <ac:chgData name="Andre Von Zuben" userId="7d2ad6c0-7b2b-4353-84e2-320e97e5fa6d" providerId="ADAL" clId="{767B6C1C-DBAE-494B-BD6D-7903A3CA091B}" dt="2022-06-27T02:37:50.735" v="4"/>
          <ac:spMkLst>
            <pc:docMk/>
            <pc:sldMk cId="3576040412" sldId="1165"/>
            <ac:spMk id="4" creationId="{827DED8F-668B-45EE-8CC7-2CE3602237DF}"/>
          </ac:spMkLst>
        </pc:spChg>
        <pc:spChg chg="del mod">
          <ac:chgData name="Andre Von Zuben" userId="7d2ad6c0-7b2b-4353-84e2-320e97e5fa6d" providerId="ADAL" clId="{767B6C1C-DBAE-494B-BD6D-7903A3CA091B}" dt="2022-06-27T02:40:10.994" v="17" actId="478"/>
          <ac:spMkLst>
            <pc:docMk/>
            <pc:sldMk cId="3576040412" sldId="1165"/>
            <ac:spMk id="7" creationId="{304D1ABE-F682-2D43-B34D-FF24027ED089}"/>
          </ac:spMkLst>
        </pc:spChg>
        <pc:spChg chg="add mod">
          <ac:chgData name="Andre Von Zuben" userId="7d2ad6c0-7b2b-4353-84e2-320e97e5fa6d" providerId="ADAL" clId="{767B6C1C-DBAE-494B-BD6D-7903A3CA091B}" dt="2022-06-27T02:42:01.942" v="29" actId="113"/>
          <ac:spMkLst>
            <pc:docMk/>
            <pc:sldMk cId="3576040412" sldId="1165"/>
            <ac:spMk id="31" creationId="{F6D329FC-4647-4EC2-8C81-D5B4299EAE28}"/>
          </ac:spMkLst>
        </pc:spChg>
      </pc:sldChg>
      <pc:sldChg chg="addSp delSp modSp mod">
        <pc:chgData name="Andre Von Zuben" userId="7d2ad6c0-7b2b-4353-84e2-320e97e5fa6d" providerId="ADAL" clId="{767B6C1C-DBAE-494B-BD6D-7903A3CA091B}" dt="2022-06-27T03:19:44.384" v="633" actId="164"/>
        <pc:sldMkLst>
          <pc:docMk/>
          <pc:sldMk cId="4170402746" sldId="1167"/>
        </pc:sldMkLst>
        <pc:spChg chg="mod">
          <ac:chgData name="Andre Von Zuben" userId="7d2ad6c0-7b2b-4353-84e2-320e97e5fa6d" providerId="ADAL" clId="{767B6C1C-DBAE-494B-BD6D-7903A3CA091B}" dt="2022-06-27T03:01:52.698" v="342" actId="20577"/>
          <ac:spMkLst>
            <pc:docMk/>
            <pc:sldMk cId="4170402746" sldId="1167"/>
            <ac:spMk id="2" creationId="{88ACC08C-E47B-B549-B0EF-B0AB128EA100}"/>
          </ac:spMkLst>
        </pc:spChg>
        <pc:spChg chg="add mod topLvl">
          <ac:chgData name="Andre Von Zuben" userId="7d2ad6c0-7b2b-4353-84e2-320e97e5fa6d" providerId="ADAL" clId="{767B6C1C-DBAE-494B-BD6D-7903A3CA091B}" dt="2022-06-27T03:19:42.092" v="632" actId="164"/>
          <ac:spMkLst>
            <pc:docMk/>
            <pc:sldMk cId="4170402746" sldId="1167"/>
            <ac:spMk id="3" creationId="{9120350A-A1FF-4CF5-855C-9005A4528A7E}"/>
          </ac:spMkLst>
        </pc:spChg>
        <pc:spChg chg="add del">
          <ac:chgData name="Andre Von Zuben" userId="7d2ad6c0-7b2b-4353-84e2-320e97e5fa6d" providerId="ADAL" clId="{767B6C1C-DBAE-494B-BD6D-7903A3CA091B}" dt="2022-06-27T02:48:46.170" v="40"/>
          <ac:spMkLst>
            <pc:docMk/>
            <pc:sldMk cId="4170402746" sldId="1167"/>
            <ac:spMk id="4" creationId="{94EA7A4E-3531-482E-A5C7-B31EF0AA6782}"/>
          </ac:spMkLst>
        </pc:spChg>
        <pc:spChg chg="add mod">
          <ac:chgData name="Andre Von Zuben" userId="7d2ad6c0-7b2b-4353-84e2-320e97e5fa6d" providerId="ADAL" clId="{767B6C1C-DBAE-494B-BD6D-7903A3CA091B}" dt="2022-06-27T03:19:27.407" v="630" actId="1035"/>
          <ac:spMkLst>
            <pc:docMk/>
            <pc:sldMk cId="4170402746" sldId="1167"/>
            <ac:spMk id="5" creationId="{BEB9CF93-0EF5-43F8-9770-E071934EED76}"/>
          </ac:spMkLst>
        </pc:spChg>
        <pc:spChg chg="add mod topLvl">
          <ac:chgData name="Andre Von Zuben" userId="7d2ad6c0-7b2b-4353-84e2-320e97e5fa6d" providerId="ADAL" clId="{767B6C1C-DBAE-494B-BD6D-7903A3CA091B}" dt="2022-06-27T03:19:44.384" v="633" actId="164"/>
          <ac:spMkLst>
            <pc:docMk/>
            <pc:sldMk cId="4170402746" sldId="1167"/>
            <ac:spMk id="6" creationId="{882D1832-3697-4BE3-9582-886EBC140A10}"/>
          </ac:spMkLst>
        </pc:spChg>
        <pc:spChg chg="add del">
          <ac:chgData name="Andre Von Zuben" userId="7d2ad6c0-7b2b-4353-84e2-320e97e5fa6d" providerId="ADAL" clId="{767B6C1C-DBAE-494B-BD6D-7903A3CA091B}" dt="2022-06-27T02:54:25.034" v="205"/>
          <ac:spMkLst>
            <pc:docMk/>
            <pc:sldMk cId="4170402746" sldId="1167"/>
            <ac:spMk id="7" creationId="{70ADE964-7F4C-445F-97B9-D2392679B5CE}"/>
          </ac:spMkLst>
        </pc:spChg>
        <pc:spChg chg="add mod topLvl">
          <ac:chgData name="Andre Von Zuben" userId="7d2ad6c0-7b2b-4353-84e2-320e97e5fa6d" providerId="ADAL" clId="{767B6C1C-DBAE-494B-BD6D-7903A3CA091B}" dt="2022-06-27T03:19:42.092" v="632" actId="164"/>
          <ac:spMkLst>
            <pc:docMk/>
            <pc:sldMk cId="4170402746" sldId="1167"/>
            <ac:spMk id="8" creationId="{54D01624-8ED1-4940-B282-6C1994CC2AFE}"/>
          </ac:spMkLst>
        </pc:spChg>
        <pc:spChg chg="add mod topLvl">
          <ac:chgData name="Andre Von Zuben" userId="7d2ad6c0-7b2b-4353-84e2-320e97e5fa6d" providerId="ADAL" clId="{767B6C1C-DBAE-494B-BD6D-7903A3CA091B}" dt="2022-06-27T03:19:44.384" v="633" actId="164"/>
          <ac:spMkLst>
            <pc:docMk/>
            <pc:sldMk cId="4170402746" sldId="1167"/>
            <ac:spMk id="9" creationId="{3983B528-C7EE-413E-9937-6C98DA0C3E05}"/>
          </ac:spMkLst>
        </pc:spChg>
        <pc:spChg chg="add mod">
          <ac:chgData name="Andre Von Zuben" userId="7d2ad6c0-7b2b-4353-84e2-320e97e5fa6d" providerId="ADAL" clId="{767B6C1C-DBAE-494B-BD6D-7903A3CA091B}" dt="2022-06-27T03:19:12.970" v="627" actId="552"/>
          <ac:spMkLst>
            <pc:docMk/>
            <pc:sldMk cId="4170402746" sldId="1167"/>
            <ac:spMk id="10" creationId="{DACECF4C-BFAF-4F4C-A361-01FF25BF941A}"/>
          </ac:spMkLst>
        </pc:spChg>
        <pc:spChg chg="add del mod">
          <ac:chgData name="Andre Von Zuben" userId="7d2ad6c0-7b2b-4353-84e2-320e97e5fa6d" providerId="ADAL" clId="{767B6C1C-DBAE-494B-BD6D-7903A3CA091B}" dt="2022-06-27T03:15:14.023" v="571" actId="478"/>
          <ac:spMkLst>
            <pc:docMk/>
            <pc:sldMk cId="4170402746" sldId="1167"/>
            <ac:spMk id="14" creationId="{5F2C938B-1CB8-42C3-966A-9ADE73286300}"/>
          </ac:spMkLst>
        </pc:spChg>
        <pc:spChg chg="add mod">
          <ac:chgData name="Andre Von Zuben" userId="7d2ad6c0-7b2b-4353-84e2-320e97e5fa6d" providerId="ADAL" clId="{767B6C1C-DBAE-494B-BD6D-7903A3CA091B}" dt="2022-06-27T03:19:35.160" v="631" actId="1035"/>
          <ac:spMkLst>
            <pc:docMk/>
            <pc:sldMk cId="4170402746" sldId="1167"/>
            <ac:spMk id="15" creationId="{05700F11-EF84-4217-9FEE-807570D76229}"/>
          </ac:spMkLst>
        </pc:spChg>
        <pc:grpChg chg="add del mod">
          <ac:chgData name="Andre Von Zuben" userId="7d2ad6c0-7b2b-4353-84e2-320e97e5fa6d" providerId="ADAL" clId="{767B6C1C-DBAE-494B-BD6D-7903A3CA091B}" dt="2022-06-27T03:18:43.859" v="623" actId="165"/>
          <ac:grpSpMkLst>
            <pc:docMk/>
            <pc:sldMk cId="4170402746" sldId="1167"/>
            <ac:grpSpMk id="11" creationId="{79024EA1-90BD-4C66-BAA7-6493D42E5189}"/>
          </ac:grpSpMkLst>
        </pc:grpChg>
        <pc:grpChg chg="add del mod">
          <ac:chgData name="Andre Von Zuben" userId="7d2ad6c0-7b2b-4353-84e2-320e97e5fa6d" providerId="ADAL" clId="{767B6C1C-DBAE-494B-BD6D-7903A3CA091B}" dt="2022-06-27T03:18:49.393" v="624" actId="165"/>
          <ac:grpSpMkLst>
            <pc:docMk/>
            <pc:sldMk cId="4170402746" sldId="1167"/>
            <ac:grpSpMk id="12" creationId="{EEC876D8-407D-4FCE-AF5E-8B7B1A54F951}"/>
          </ac:grpSpMkLst>
        </pc:grpChg>
        <pc:grpChg chg="add mod">
          <ac:chgData name="Andre Von Zuben" userId="7d2ad6c0-7b2b-4353-84e2-320e97e5fa6d" providerId="ADAL" clId="{767B6C1C-DBAE-494B-BD6D-7903A3CA091B}" dt="2022-06-27T03:19:12.970" v="627" actId="552"/>
          <ac:grpSpMkLst>
            <pc:docMk/>
            <pc:sldMk cId="4170402746" sldId="1167"/>
            <ac:grpSpMk id="13" creationId="{AEAFDEB7-513C-4270-9406-2B3C054A38DE}"/>
          </ac:grpSpMkLst>
        </pc:grpChg>
        <pc:grpChg chg="add mod">
          <ac:chgData name="Andre Von Zuben" userId="7d2ad6c0-7b2b-4353-84e2-320e97e5fa6d" providerId="ADAL" clId="{767B6C1C-DBAE-494B-BD6D-7903A3CA091B}" dt="2022-06-27T03:19:42.092" v="632" actId="164"/>
          <ac:grpSpMkLst>
            <pc:docMk/>
            <pc:sldMk cId="4170402746" sldId="1167"/>
            <ac:grpSpMk id="16" creationId="{197A925E-2671-47BD-B668-D34D8E1526EE}"/>
          </ac:grpSpMkLst>
        </pc:grpChg>
        <pc:grpChg chg="add mod">
          <ac:chgData name="Andre Von Zuben" userId="7d2ad6c0-7b2b-4353-84e2-320e97e5fa6d" providerId="ADAL" clId="{767B6C1C-DBAE-494B-BD6D-7903A3CA091B}" dt="2022-06-27T03:19:44.384" v="633" actId="164"/>
          <ac:grpSpMkLst>
            <pc:docMk/>
            <pc:sldMk cId="4170402746" sldId="1167"/>
            <ac:grpSpMk id="17" creationId="{7F3C7ED7-04C6-4A65-A247-1C74D0F18C80}"/>
          </ac:grpSpMkLst>
        </pc:grpChg>
      </pc:sldChg>
      <pc:sldChg chg="addSp delSp modSp add mod">
        <pc:chgData name="Andre Von Zuben" userId="7d2ad6c0-7b2b-4353-84e2-320e97e5fa6d" providerId="ADAL" clId="{767B6C1C-DBAE-494B-BD6D-7903A3CA091B}" dt="2022-06-27T13:33:20.838" v="675" actId="1036"/>
        <pc:sldMkLst>
          <pc:docMk/>
          <pc:sldMk cId="3700463165" sldId="1168"/>
        </pc:sldMkLst>
        <pc:spChg chg="mod">
          <ac:chgData name="Andre Von Zuben" userId="7d2ad6c0-7b2b-4353-84e2-320e97e5fa6d" providerId="ADAL" clId="{767B6C1C-DBAE-494B-BD6D-7903A3CA091B}" dt="2022-06-27T13:32:39.470" v="644" actId="1076"/>
          <ac:spMkLst>
            <pc:docMk/>
            <pc:sldMk cId="3700463165" sldId="1168"/>
            <ac:spMk id="4" creationId="{13762FB4-1E6F-874C-8EF4-5BBB0F8E262A}"/>
          </ac:spMkLst>
        </pc:spChg>
        <pc:spChg chg="add del">
          <ac:chgData name="Andre Von Zuben" userId="7d2ad6c0-7b2b-4353-84e2-320e97e5fa6d" providerId="ADAL" clId="{767B6C1C-DBAE-494B-BD6D-7903A3CA091B}" dt="2022-06-27T02:40:43.726" v="24"/>
          <ac:spMkLst>
            <pc:docMk/>
            <pc:sldMk cId="3700463165" sldId="1168"/>
            <ac:spMk id="4" creationId="{741E7EC5-3FB0-467C-A4BD-B545EB82A9DE}"/>
          </ac:spMkLst>
        </pc:spChg>
        <pc:spChg chg="add del">
          <ac:chgData name="Andre Von Zuben" userId="7d2ad6c0-7b2b-4353-84e2-320e97e5fa6d" providerId="ADAL" clId="{767B6C1C-DBAE-494B-BD6D-7903A3CA091B}" dt="2022-06-27T13:31:21.311" v="635"/>
          <ac:spMkLst>
            <pc:docMk/>
            <pc:sldMk cId="3700463165" sldId="1168"/>
            <ac:spMk id="5" creationId="{07BA9ADD-EA08-4751-8A20-156E6F8C34C4}"/>
          </ac:spMkLst>
        </pc:spChg>
        <pc:spChg chg="del">
          <ac:chgData name="Andre Von Zuben" userId="7d2ad6c0-7b2b-4353-84e2-320e97e5fa6d" providerId="ADAL" clId="{767B6C1C-DBAE-494B-BD6D-7903A3CA091B}" dt="2022-06-27T02:40:16.362" v="18" actId="478"/>
          <ac:spMkLst>
            <pc:docMk/>
            <pc:sldMk cId="3700463165" sldId="1168"/>
            <ac:spMk id="7" creationId="{304D1ABE-F682-2D43-B34D-FF24027ED089}"/>
          </ac:spMkLst>
        </pc:spChg>
        <pc:spChg chg="add del">
          <ac:chgData name="Andre Von Zuben" userId="7d2ad6c0-7b2b-4353-84e2-320e97e5fa6d" providerId="ADAL" clId="{767B6C1C-DBAE-494B-BD6D-7903A3CA091B}" dt="2022-06-27T13:32:09.353" v="640"/>
          <ac:spMkLst>
            <pc:docMk/>
            <pc:sldMk cId="3700463165" sldId="1168"/>
            <ac:spMk id="8" creationId="{DAB4497D-5C86-4B63-A5E2-B6B3996C97A2}"/>
          </ac:spMkLst>
        </pc:spChg>
        <pc:spChg chg="mod">
          <ac:chgData name="Andre Von Zuben" userId="7d2ad6c0-7b2b-4353-84e2-320e97e5fa6d" providerId="ADAL" clId="{767B6C1C-DBAE-494B-BD6D-7903A3CA091B}" dt="2022-06-27T13:33:20.838" v="675" actId="1036"/>
          <ac:spMkLst>
            <pc:docMk/>
            <pc:sldMk cId="3700463165" sldId="1168"/>
            <ac:spMk id="31" creationId="{F6D329FC-4647-4EC2-8C81-D5B4299EAE28}"/>
          </ac:spMkLst>
        </pc:spChg>
      </pc:sldChg>
    </pc:docChg>
  </pc:docChgLst>
  <pc:docChgLst>
    <pc:chgData name="Felipe Viana" userId="S::fe834498@ucf.edu::afee57a1-d31d-42f1-b644-982eaf8b2b40" providerId="AD" clId="Web-{9B3F2BF3-D89C-2A2F-41AE-B42EFB55C158}"/>
    <pc:docChg chg="addSld modSld">
      <pc:chgData name="Felipe Viana" userId="S::fe834498@ucf.edu::afee57a1-d31d-42f1-b644-982eaf8b2b40" providerId="AD" clId="Web-{9B3F2BF3-D89C-2A2F-41AE-B42EFB55C158}" dt="2022-04-07T22:19:51.582" v="75" actId="20577"/>
      <pc:docMkLst>
        <pc:docMk/>
      </pc:docMkLst>
      <pc:sldChg chg="modSp">
        <pc:chgData name="Felipe Viana" userId="S::fe834498@ucf.edu::afee57a1-d31d-42f1-b644-982eaf8b2b40" providerId="AD" clId="Web-{9B3F2BF3-D89C-2A2F-41AE-B42EFB55C158}" dt="2022-04-07T21:54:12.985" v="50" actId="20577"/>
        <pc:sldMkLst>
          <pc:docMk/>
          <pc:sldMk cId="2648189360" sldId="509"/>
        </pc:sldMkLst>
        <pc:spChg chg="mod">
          <ac:chgData name="Felipe Viana" userId="S::fe834498@ucf.edu::afee57a1-d31d-42f1-b644-982eaf8b2b40" providerId="AD" clId="Web-{9B3F2BF3-D89C-2A2F-41AE-B42EFB55C158}" dt="2022-04-07T21:54:12.985" v="50" actId="20577"/>
          <ac:spMkLst>
            <pc:docMk/>
            <pc:sldMk cId="2648189360" sldId="509"/>
            <ac:spMk id="3" creationId="{147AB0C4-8318-DA48-9748-F9DF7926344E}"/>
          </ac:spMkLst>
        </pc:spChg>
      </pc:sldChg>
      <pc:sldChg chg="modSp new">
        <pc:chgData name="Felipe Viana" userId="S::fe834498@ucf.edu::afee57a1-d31d-42f1-b644-982eaf8b2b40" providerId="AD" clId="Web-{9B3F2BF3-D89C-2A2F-41AE-B42EFB55C158}" dt="2022-04-07T22:19:51.582" v="75" actId="20577"/>
        <pc:sldMkLst>
          <pc:docMk/>
          <pc:sldMk cId="108397064" sldId="1091"/>
        </pc:sldMkLst>
        <pc:spChg chg="mod">
          <ac:chgData name="Felipe Viana" userId="S::fe834498@ucf.edu::afee57a1-d31d-42f1-b644-982eaf8b2b40" providerId="AD" clId="Web-{9B3F2BF3-D89C-2A2F-41AE-B42EFB55C158}" dt="2022-04-07T22:19:51.582" v="75" actId="20577"/>
          <ac:spMkLst>
            <pc:docMk/>
            <pc:sldMk cId="108397064" sldId="1091"/>
            <ac:spMk id="2" creationId="{7FB7B6B3-0675-4ADD-4BE9-70E4DCA1DBFC}"/>
          </ac:spMkLst>
        </pc:spChg>
      </pc:sldChg>
    </pc:docChg>
  </pc:docChgLst>
  <pc:docChgLst>
    <pc:chgData name="admarques@knights.ucf.edu" userId="S::urn:spo:guest#admarques@knights.ucf.edu::" providerId="AD" clId="Web-{05AF53A2-9C25-47BC-ECD9-501F1E6CB764}"/>
    <pc:docChg chg="modSld">
      <pc:chgData name="admarques@knights.ucf.edu" userId="S::urn:spo:guest#admarques@knights.ucf.edu::" providerId="AD" clId="Web-{05AF53A2-9C25-47BC-ECD9-501F1E6CB764}" dt="2022-09-14T21:22:14.783" v="11" actId="1076"/>
      <pc:docMkLst>
        <pc:docMk/>
      </pc:docMkLst>
      <pc:sldChg chg="addSp delSp modSp">
        <pc:chgData name="admarques@knights.ucf.edu" userId="S::urn:spo:guest#admarques@knights.ucf.edu::" providerId="AD" clId="Web-{05AF53A2-9C25-47BC-ECD9-501F1E6CB764}" dt="2022-09-14T21:22:14.783" v="11" actId="1076"/>
        <pc:sldMkLst>
          <pc:docMk/>
          <pc:sldMk cId="1314282387" sldId="1216"/>
        </pc:sldMkLst>
        <pc:picChg chg="add del mod">
          <ac:chgData name="admarques@knights.ucf.edu" userId="S::urn:spo:guest#admarques@knights.ucf.edu::" providerId="AD" clId="Web-{05AF53A2-9C25-47BC-ECD9-501F1E6CB764}" dt="2022-09-14T21:21:32.829" v="4"/>
          <ac:picMkLst>
            <pc:docMk/>
            <pc:sldMk cId="1314282387" sldId="1216"/>
            <ac:picMk id="3" creationId="{BA966254-47B3-721A-4F89-A4878EC1790D}"/>
          </ac:picMkLst>
        </pc:picChg>
        <pc:picChg chg="del">
          <ac:chgData name="admarques@knights.ucf.edu" userId="S::urn:spo:guest#admarques@knights.ucf.edu::" providerId="AD" clId="Web-{05AF53A2-9C25-47BC-ECD9-501F1E6CB764}" dt="2022-09-14T21:21:50.189" v="7"/>
          <ac:picMkLst>
            <pc:docMk/>
            <pc:sldMk cId="1314282387" sldId="1216"/>
            <ac:picMk id="6" creationId="{600D2911-B101-B941-A855-6B7C4AC65065}"/>
          </ac:picMkLst>
        </pc:picChg>
        <pc:picChg chg="add mod">
          <ac:chgData name="admarques@knights.ucf.edu" userId="S::urn:spo:guest#admarques@knights.ucf.edu::" providerId="AD" clId="Web-{05AF53A2-9C25-47BC-ECD9-501F1E6CB764}" dt="2022-09-14T21:22:14.783" v="11" actId="1076"/>
          <ac:picMkLst>
            <pc:docMk/>
            <pc:sldMk cId="1314282387" sldId="1216"/>
            <ac:picMk id="8" creationId="{31CF54DB-25AA-94A2-6FBE-D16D85BF5ED5}"/>
          </ac:picMkLst>
        </pc:picChg>
        <pc:picChg chg="del">
          <ac:chgData name="admarques@knights.ucf.edu" userId="S::urn:spo:guest#admarques@knights.ucf.edu::" providerId="AD" clId="Web-{05AF53A2-9C25-47BC-ECD9-501F1E6CB764}" dt="2022-09-14T21:21:00.546" v="1"/>
          <ac:picMkLst>
            <pc:docMk/>
            <pc:sldMk cId="1314282387" sldId="1216"/>
            <ac:picMk id="10" creationId="{1961FBFD-FD0B-811C-F009-C85BC9F5D45E}"/>
          </ac:picMkLst>
        </pc:picChg>
        <pc:picChg chg="add mod">
          <ac:chgData name="admarques@knights.ucf.edu" userId="S::urn:spo:guest#admarques@knights.ucf.edu::" providerId="AD" clId="Web-{05AF53A2-9C25-47BC-ECD9-501F1E6CB764}" dt="2022-09-14T21:21:47.298" v="6" actId="1076"/>
          <ac:picMkLst>
            <pc:docMk/>
            <pc:sldMk cId="1314282387" sldId="1216"/>
            <ac:picMk id="11" creationId="{52DF48FD-ABA1-1169-C1FC-29D26BBA35D5}"/>
          </ac:picMkLst>
        </pc:picChg>
      </pc:sldChg>
    </pc:docChg>
  </pc:docChgLst>
  <pc:docChgLst>
    <pc:chgData name="Andre Von Zuben" userId="7d2ad6c0-7b2b-4353-84e2-320e97e5fa6d" providerId="ADAL" clId="{0BA8C833-6821-4D9B-90BE-C3634A87BEEE}"/>
    <pc:docChg chg="undo custSel addSld delSld modSld sldOrd">
      <pc:chgData name="Andre Von Zuben" userId="7d2ad6c0-7b2b-4353-84e2-320e97e5fa6d" providerId="ADAL" clId="{0BA8C833-6821-4D9B-90BE-C3634A87BEEE}" dt="2022-04-27T23:15:34.700" v="687"/>
      <pc:docMkLst>
        <pc:docMk/>
      </pc:docMkLst>
      <pc:sldChg chg="addSp delSp modSp mod">
        <pc:chgData name="Andre Von Zuben" userId="7d2ad6c0-7b2b-4353-84e2-320e97e5fa6d" providerId="ADAL" clId="{0BA8C833-6821-4D9B-90BE-C3634A87BEEE}" dt="2022-04-27T21:24:29.702" v="531" actId="20577"/>
        <pc:sldMkLst>
          <pc:docMk/>
          <pc:sldMk cId="1646047073" sldId="1100"/>
        </pc:sldMkLst>
        <pc:spChg chg="mod">
          <ac:chgData name="Andre Von Zuben" userId="7d2ad6c0-7b2b-4353-84e2-320e97e5fa6d" providerId="ADAL" clId="{0BA8C833-6821-4D9B-90BE-C3634A87BEEE}" dt="2022-04-27T21:24:29.702" v="531" actId="20577"/>
          <ac:spMkLst>
            <pc:docMk/>
            <pc:sldMk cId="1646047073" sldId="1100"/>
            <ac:spMk id="2" creationId="{D91F3760-5E92-284B-A9C5-21F94BDE4639}"/>
          </ac:spMkLst>
        </pc:spChg>
        <pc:spChg chg="add mod">
          <ac:chgData name="Andre Von Zuben" userId="7d2ad6c0-7b2b-4353-84e2-320e97e5fa6d" providerId="ADAL" clId="{0BA8C833-6821-4D9B-90BE-C3634A87BEEE}" dt="2022-04-27T21:13:13.510" v="433" actId="1037"/>
          <ac:spMkLst>
            <pc:docMk/>
            <pc:sldMk cId="1646047073" sldId="1100"/>
            <ac:spMk id="21" creationId="{DCCC1714-9570-4D18-9A92-A5AA4C280073}"/>
          </ac:spMkLst>
        </pc:spChg>
        <pc:spChg chg="add mod">
          <ac:chgData name="Andre Von Zuben" userId="7d2ad6c0-7b2b-4353-84e2-320e97e5fa6d" providerId="ADAL" clId="{0BA8C833-6821-4D9B-90BE-C3634A87BEEE}" dt="2022-04-27T21:12:28.761" v="386" actId="12788"/>
          <ac:spMkLst>
            <pc:docMk/>
            <pc:sldMk cId="1646047073" sldId="1100"/>
            <ac:spMk id="22" creationId="{0DD2AE2D-B4E0-4DD3-A0F2-40581AC9FBD6}"/>
          </ac:spMkLst>
        </pc:spChg>
        <pc:spChg chg="add mod">
          <ac:chgData name="Andre Von Zuben" userId="7d2ad6c0-7b2b-4353-84e2-320e97e5fa6d" providerId="ADAL" clId="{0BA8C833-6821-4D9B-90BE-C3634A87BEEE}" dt="2022-04-27T21:12:23.730" v="385" actId="12788"/>
          <ac:spMkLst>
            <pc:docMk/>
            <pc:sldMk cId="1646047073" sldId="1100"/>
            <ac:spMk id="23" creationId="{389D07A6-3925-499C-9E62-6F363ED6BC8B}"/>
          </ac:spMkLst>
        </pc:spChg>
        <pc:spChg chg="add mod">
          <ac:chgData name="Andre Von Zuben" userId="7d2ad6c0-7b2b-4353-84e2-320e97e5fa6d" providerId="ADAL" clId="{0BA8C833-6821-4D9B-90BE-C3634A87BEEE}" dt="2022-04-27T21:11:17.476" v="359" actId="12788"/>
          <ac:spMkLst>
            <pc:docMk/>
            <pc:sldMk cId="1646047073" sldId="1100"/>
            <ac:spMk id="24" creationId="{39BC717F-0728-458F-89C8-AD590277C7F6}"/>
          </ac:spMkLst>
        </pc:spChg>
        <pc:spChg chg="add mod">
          <ac:chgData name="Andre Von Zuben" userId="7d2ad6c0-7b2b-4353-84e2-320e97e5fa6d" providerId="ADAL" clId="{0BA8C833-6821-4D9B-90BE-C3634A87BEEE}" dt="2022-04-27T21:13:13.510" v="433" actId="1037"/>
          <ac:spMkLst>
            <pc:docMk/>
            <pc:sldMk cId="1646047073" sldId="1100"/>
            <ac:spMk id="29" creationId="{37327D18-F33B-46C2-9460-3A2F34CD7107}"/>
          </ac:spMkLst>
        </pc:spChg>
        <pc:spChg chg="add mod">
          <ac:chgData name="Andre Von Zuben" userId="7d2ad6c0-7b2b-4353-84e2-320e97e5fa6d" providerId="ADAL" clId="{0BA8C833-6821-4D9B-90BE-C3634A87BEEE}" dt="2022-04-27T21:15:10.857" v="457" actId="12789"/>
          <ac:spMkLst>
            <pc:docMk/>
            <pc:sldMk cId="1646047073" sldId="1100"/>
            <ac:spMk id="30" creationId="{7A09E57E-E2D1-401E-BDB4-677FAA6365A8}"/>
          </ac:spMkLst>
        </pc:spChg>
        <pc:spChg chg="add mod">
          <ac:chgData name="Andre Von Zuben" userId="7d2ad6c0-7b2b-4353-84e2-320e97e5fa6d" providerId="ADAL" clId="{0BA8C833-6821-4D9B-90BE-C3634A87BEEE}" dt="2022-04-27T21:13:13.510" v="433" actId="1037"/>
          <ac:spMkLst>
            <pc:docMk/>
            <pc:sldMk cId="1646047073" sldId="1100"/>
            <ac:spMk id="31" creationId="{1B6DAA5E-8F1E-4A20-A506-5E794F2C451C}"/>
          </ac:spMkLst>
        </pc:spChg>
        <pc:spChg chg="add mod">
          <ac:chgData name="Andre Von Zuben" userId="7d2ad6c0-7b2b-4353-84e2-320e97e5fa6d" providerId="ADAL" clId="{0BA8C833-6821-4D9B-90BE-C3634A87BEEE}" dt="2022-04-27T21:16:27.838" v="472" actId="1076"/>
          <ac:spMkLst>
            <pc:docMk/>
            <pc:sldMk cId="1646047073" sldId="1100"/>
            <ac:spMk id="34" creationId="{A408FA6F-67D1-4EA4-A000-375B372FC00D}"/>
          </ac:spMkLst>
        </pc:spChg>
        <pc:grpChg chg="add del mod">
          <ac:chgData name="Andre Von Zuben" userId="7d2ad6c0-7b2b-4353-84e2-320e97e5fa6d" providerId="ADAL" clId="{0BA8C833-6821-4D9B-90BE-C3634A87BEEE}" dt="2022-04-27T21:14:01.192" v="438" actId="165"/>
          <ac:grpSpMkLst>
            <pc:docMk/>
            <pc:sldMk cId="1646047073" sldId="1100"/>
            <ac:grpSpMk id="33" creationId="{FD6B5C38-3454-487B-883F-2B74BB4C2AF6}"/>
          </ac:grpSpMkLst>
        </pc:grpChg>
        <pc:picChg chg="add del mod">
          <ac:chgData name="Andre Von Zuben" userId="7d2ad6c0-7b2b-4353-84e2-320e97e5fa6d" providerId="ADAL" clId="{0BA8C833-6821-4D9B-90BE-C3634A87BEEE}" dt="2022-04-27T21:09:23.173" v="294" actId="478"/>
          <ac:picMkLst>
            <pc:docMk/>
            <pc:sldMk cId="1646047073" sldId="1100"/>
            <ac:picMk id="4" creationId="{D0D1C674-5A3A-4864-8C19-C0EA4AD7730B}"/>
          </ac:picMkLst>
        </pc:picChg>
        <pc:picChg chg="add mod topLvl">
          <ac:chgData name="Andre Von Zuben" userId="7d2ad6c0-7b2b-4353-84e2-320e97e5fa6d" providerId="ADAL" clId="{0BA8C833-6821-4D9B-90BE-C3634A87BEEE}" dt="2022-04-27T21:15:01.598" v="456" actId="465"/>
          <ac:picMkLst>
            <pc:docMk/>
            <pc:sldMk cId="1646047073" sldId="1100"/>
            <ac:picMk id="6" creationId="{7A26F1A8-4126-4455-9206-997577FA5F6B}"/>
          </ac:picMkLst>
        </pc:picChg>
        <pc:picChg chg="add mod topLvl">
          <ac:chgData name="Andre Von Zuben" userId="7d2ad6c0-7b2b-4353-84e2-320e97e5fa6d" providerId="ADAL" clId="{0BA8C833-6821-4D9B-90BE-C3634A87BEEE}" dt="2022-04-27T21:15:45.496" v="460" actId="554"/>
          <ac:picMkLst>
            <pc:docMk/>
            <pc:sldMk cId="1646047073" sldId="1100"/>
            <ac:picMk id="8" creationId="{078DC284-6E81-428D-8964-4EEF2E0D7487}"/>
          </ac:picMkLst>
        </pc:picChg>
        <pc:picChg chg="add mod">
          <ac:chgData name="Andre Von Zuben" userId="7d2ad6c0-7b2b-4353-84e2-320e97e5fa6d" providerId="ADAL" clId="{0BA8C833-6821-4D9B-90BE-C3634A87BEEE}" dt="2022-04-27T21:12:28.761" v="386" actId="12788"/>
          <ac:picMkLst>
            <pc:docMk/>
            <pc:sldMk cId="1646047073" sldId="1100"/>
            <ac:picMk id="10" creationId="{A1570D64-13F3-43FE-94A2-68BEF7BCAE3D}"/>
          </ac:picMkLst>
        </pc:picChg>
        <pc:picChg chg="add mod">
          <ac:chgData name="Andre Von Zuben" userId="7d2ad6c0-7b2b-4353-84e2-320e97e5fa6d" providerId="ADAL" clId="{0BA8C833-6821-4D9B-90BE-C3634A87BEEE}" dt="2022-04-27T21:15:30.839" v="459" actId="12789"/>
          <ac:picMkLst>
            <pc:docMk/>
            <pc:sldMk cId="1646047073" sldId="1100"/>
            <ac:picMk id="12" creationId="{7FF0350F-15B3-4ADD-A066-A18134A07B0E}"/>
          </ac:picMkLst>
        </pc:picChg>
        <pc:picChg chg="add mod">
          <ac:chgData name="Andre Von Zuben" userId="7d2ad6c0-7b2b-4353-84e2-320e97e5fa6d" providerId="ADAL" clId="{0BA8C833-6821-4D9B-90BE-C3634A87BEEE}" dt="2022-04-27T21:12:23.730" v="385" actId="12788"/>
          <ac:picMkLst>
            <pc:docMk/>
            <pc:sldMk cId="1646047073" sldId="1100"/>
            <ac:picMk id="14" creationId="{8B499675-4DB6-4EA7-B654-0AE8F6CA7C98}"/>
          </ac:picMkLst>
        </pc:picChg>
        <pc:picChg chg="add mod">
          <ac:chgData name="Andre Von Zuben" userId="7d2ad6c0-7b2b-4353-84e2-320e97e5fa6d" providerId="ADAL" clId="{0BA8C833-6821-4D9B-90BE-C3634A87BEEE}" dt="2022-04-27T21:15:30.839" v="459" actId="12789"/>
          <ac:picMkLst>
            <pc:docMk/>
            <pc:sldMk cId="1646047073" sldId="1100"/>
            <ac:picMk id="16" creationId="{7DE11EF4-2D4B-4B2C-ADE9-63C436DA34FB}"/>
          </ac:picMkLst>
        </pc:picChg>
        <pc:picChg chg="add mod">
          <ac:chgData name="Andre Von Zuben" userId="7d2ad6c0-7b2b-4353-84e2-320e97e5fa6d" providerId="ADAL" clId="{0BA8C833-6821-4D9B-90BE-C3634A87BEEE}" dt="2022-04-27T21:12:13.450" v="365" actId="408"/>
          <ac:picMkLst>
            <pc:docMk/>
            <pc:sldMk cId="1646047073" sldId="1100"/>
            <ac:picMk id="18" creationId="{30CB5BA2-D290-4573-9F91-FA88EEC3FFE0}"/>
          </ac:picMkLst>
        </pc:picChg>
        <pc:picChg chg="add mod">
          <ac:chgData name="Andre Von Zuben" userId="7d2ad6c0-7b2b-4353-84e2-320e97e5fa6d" providerId="ADAL" clId="{0BA8C833-6821-4D9B-90BE-C3634A87BEEE}" dt="2022-04-27T21:15:30.839" v="459" actId="12789"/>
          <ac:picMkLst>
            <pc:docMk/>
            <pc:sldMk cId="1646047073" sldId="1100"/>
            <ac:picMk id="20" creationId="{0936B17F-356F-4AF5-9A5C-BB083DCD283F}"/>
          </ac:picMkLst>
        </pc:picChg>
        <pc:picChg chg="add mod topLvl">
          <ac:chgData name="Andre Von Zuben" userId="7d2ad6c0-7b2b-4353-84e2-320e97e5fa6d" providerId="ADAL" clId="{0BA8C833-6821-4D9B-90BE-C3634A87BEEE}" dt="2022-04-27T21:15:01.598" v="456" actId="465"/>
          <ac:picMkLst>
            <pc:docMk/>
            <pc:sldMk cId="1646047073" sldId="1100"/>
            <ac:picMk id="25" creationId="{CCBD130D-DD6F-4ADC-A8B5-B31AF3F84CB4}"/>
          </ac:picMkLst>
        </pc:picChg>
        <pc:picChg chg="add mod">
          <ac:chgData name="Andre Von Zuben" userId="7d2ad6c0-7b2b-4353-84e2-320e97e5fa6d" providerId="ADAL" clId="{0BA8C833-6821-4D9B-90BE-C3634A87BEEE}" dt="2022-04-27T21:11:57.270" v="363" actId="408"/>
          <ac:picMkLst>
            <pc:docMk/>
            <pc:sldMk cId="1646047073" sldId="1100"/>
            <ac:picMk id="26" creationId="{32E1FDFC-78DC-4820-893B-70CB08DC1182}"/>
          </ac:picMkLst>
        </pc:picChg>
        <pc:picChg chg="add mod">
          <ac:chgData name="Andre Von Zuben" userId="7d2ad6c0-7b2b-4353-84e2-320e97e5fa6d" providerId="ADAL" clId="{0BA8C833-6821-4D9B-90BE-C3634A87BEEE}" dt="2022-04-27T21:11:57.270" v="363" actId="408"/>
          <ac:picMkLst>
            <pc:docMk/>
            <pc:sldMk cId="1646047073" sldId="1100"/>
            <ac:picMk id="27" creationId="{05A8FC5B-1350-462B-8213-51E22B991290}"/>
          </ac:picMkLst>
        </pc:picChg>
        <pc:picChg chg="add mod">
          <ac:chgData name="Andre Von Zuben" userId="7d2ad6c0-7b2b-4353-84e2-320e97e5fa6d" providerId="ADAL" clId="{0BA8C833-6821-4D9B-90BE-C3634A87BEEE}" dt="2022-04-27T21:11:57.270" v="363" actId="408"/>
          <ac:picMkLst>
            <pc:docMk/>
            <pc:sldMk cId="1646047073" sldId="1100"/>
            <ac:picMk id="28" creationId="{2AA34DC8-1D10-4D56-8354-8B576C90497B}"/>
          </ac:picMkLst>
        </pc:picChg>
        <pc:picChg chg="add mod">
          <ac:chgData name="Andre Von Zuben" userId="7d2ad6c0-7b2b-4353-84e2-320e97e5fa6d" providerId="ADAL" clId="{0BA8C833-6821-4D9B-90BE-C3634A87BEEE}" dt="2022-04-27T21:16:27.838" v="472" actId="1076"/>
          <ac:picMkLst>
            <pc:docMk/>
            <pc:sldMk cId="1646047073" sldId="1100"/>
            <ac:picMk id="32" creationId="{7457E5D6-D8B2-47FF-841F-F849C3348E11}"/>
          </ac:picMkLst>
        </pc:picChg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539191" sldId="1107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282420809" sldId="1108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122703973" sldId="1109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2264670621" sldId="1110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4019401373" sldId="1111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568521903" sldId="1112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2223348141" sldId="1113"/>
        </pc:sldMkLst>
      </pc:sldChg>
      <pc:sldChg chg="add">
        <pc:chgData name="Andre Von Zuben" userId="7d2ad6c0-7b2b-4353-84e2-320e97e5fa6d" providerId="ADAL" clId="{0BA8C833-6821-4D9B-90BE-C3634A87BEEE}" dt="2022-04-20T18:00:36.150" v="0"/>
        <pc:sldMkLst>
          <pc:docMk/>
          <pc:sldMk cId="4260970988" sldId="1114"/>
        </pc:sldMkLst>
      </pc:sldChg>
      <pc:sldChg chg="del">
        <pc:chgData name="Andre Von Zuben" userId="7d2ad6c0-7b2b-4353-84e2-320e97e5fa6d" providerId="ADAL" clId="{0BA8C833-6821-4D9B-90BE-C3634A87BEEE}" dt="2022-04-27T21:46:24.568" v="674" actId="47"/>
        <pc:sldMkLst>
          <pc:docMk/>
          <pc:sldMk cId="748601025" sldId="1119"/>
        </pc:sldMkLst>
      </pc:sldChg>
      <pc:sldChg chg="del">
        <pc:chgData name="Andre Von Zuben" userId="7d2ad6c0-7b2b-4353-84e2-320e97e5fa6d" providerId="ADAL" clId="{0BA8C833-6821-4D9B-90BE-C3634A87BEEE}" dt="2022-04-27T21:46:24.568" v="674" actId="47"/>
        <pc:sldMkLst>
          <pc:docMk/>
          <pc:sldMk cId="3181178619" sldId="1120"/>
        </pc:sldMkLst>
      </pc:sldChg>
      <pc:sldChg chg="del">
        <pc:chgData name="Andre Von Zuben" userId="7d2ad6c0-7b2b-4353-84e2-320e97e5fa6d" providerId="ADAL" clId="{0BA8C833-6821-4D9B-90BE-C3634A87BEEE}" dt="2022-04-27T21:46:24.568" v="674" actId="47"/>
        <pc:sldMkLst>
          <pc:docMk/>
          <pc:sldMk cId="198807060" sldId="1121"/>
        </pc:sldMkLst>
      </pc:sldChg>
      <pc:sldChg chg="del">
        <pc:chgData name="Andre Von Zuben" userId="7d2ad6c0-7b2b-4353-84e2-320e97e5fa6d" providerId="ADAL" clId="{0BA8C833-6821-4D9B-90BE-C3634A87BEEE}" dt="2022-04-27T21:46:24.568" v="674" actId="47"/>
        <pc:sldMkLst>
          <pc:docMk/>
          <pc:sldMk cId="1815249576" sldId="1122"/>
        </pc:sldMkLst>
      </pc:sldChg>
      <pc:sldChg chg="modSp add mod">
        <pc:chgData name="Andre Von Zuben" userId="7d2ad6c0-7b2b-4353-84e2-320e97e5fa6d" providerId="ADAL" clId="{0BA8C833-6821-4D9B-90BE-C3634A87BEEE}" dt="2022-04-27T23:15:34.700" v="687"/>
        <pc:sldMkLst>
          <pc:docMk/>
          <pc:sldMk cId="2159238231" sldId="1131"/>
        </pc:sldMkLst>
        <pc:spChg chg="mod">
          <ac:chgData name="Andre Von Zuben" userId="7d2ad6c0-7b2b-4353-84e2-320e97e5fa6d" providerId="ADAL" clId="{0BA8C833-6821-4D9B-90BE-C3634A87BEEE}" dt="2022-04-27T21:24:35.319" v="533"/>
          <ac:spMkLst>
            <pc:docMk/>
            <pc:sldMk cId="2159238231" sldId="1131"/>
            <ac:spMk id="2" creationId="{D91F3760-5E92-284B-A9C5-21F94BDE4639}"/>
          </ac:spMkLst>
        </pc:spChg>
        <pc:spChg chg="mod">
          <ac:chgData name="Andre Von Zuben" userId="7d2ad6c0-7b2b-4353-84e2-320e97e5fa6d" providerId="ADAL" clId="{0BA8C833-6821-4D9B-90BE-C3634A87BEEE}" dt="2022-04-27T23:08:52.224" v="676" actId="20577"/>
          <ac:spMkLst>
            <pc:docMk/>
            <pc:sldMk cId="2159238231" sldId="1131"/>
            <ac:spMk id="30" creationId="{7A09E57E-E2D1-401E-BDB4-677FAA6365A8}"/>
          </ac:spMkLst>
        </pc:spChg>
        <pc:spChg chg="mod">
          <ac:chgData name="Andre Von Zuben" userId="7d2ad6c0-7b2b-4353-84e2-320e97e5fa6d" providerId="ADAL" clId="{0BA8C833-6821-4D9B-90BE-C3634A87BEEE}" dt="2022-04-27T23:15:02.797" v="683" actId="20577"/>
          <ac:spMkLst>
            <pc:docMk/>
            <pc:sldMk cId="2159238231" sldId="1131"/>
            <ac:spMk id="31" creationId="{1B6DAA5E-8F1E-4A20-A506-5E794F2C451C}"/>
          </ac:spMkLst>
        </pc:spChg>
        <pc:picChg chg="mod">
          <ac:chgData name="Andre Von Zuben" userId="7d2ad6c0-7b2b-4353-84e2-320e97e5fa6d" providerId="ADAL" clId="{0BA8C833-6821-4D9B-90BE-C3634A87BEEE}" dt="2022-04-27T21:23:38.182" v="512"/>
          <ac:picMkLst>
            <pc:docMk/>
            <pc:sldMk cId="2159238231" sldId="1131"/>
            <ac:picMk id="6" creationId="{7A26F1A8-4126-4455-9206-997577FA5F6B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8" creationId="{078DC284-6E81-428D-8964-4EEF2E0D7487}"/>
          </ac:picMkLst>
        </pc:picChg>
        <pc:picChg chg="mod">
          <ac:chgData name="Andre Von Zuben" userId="7d2ad6c0-7b2b-4353-84e2-320e97e5fa6d" providerId="ADAL" clId="{0BA8C833-6821-4D9B-90BE-C3634A87BEEE}" dt="2022-04-27T21:23:38.182" v="512"/>
          <ac:picMkLst>
            <pc:docMk/>
            <pc:sldMk cId="2159238231" sldId="1131"/>
            <ac:picMk id="10" creationId="{A1570D64-13F3-43FE-94A2-68BEF7BCAE3D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12" creationId="{7FF0350F-15B3-4ADD-A066-A18134A07B0E}"/>
          </ac:picMkLst>
        </pc:picChg>
        <pc:picChg chg="mod">
          <ac:chgData name="Andre Von Zuben" userId="7d2ad6c0-7b2b-4353-84e2-320e97e5fa6d" providerId="ADAL" clId="{0BA8C833-6821-4D9B-90BE-C3634A87BEEE}" dt="2022-04-27T21:23:38.182" v="512"/>
          <ac:picMkLst>
            <pc:docMk/>
            <pc:sldMk cId="2159238231" sldId="1131"/>
            <ac:picMk id="14" creationId="{8B499675-4DB6-4EA7-B654-0AE8F6CA7C98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16" creationId="{7DE11EF4-2D4B-4B2C-ADE9-63C436DA34FB}"/>
          </ac:picMkLst>
        </pc:picChg>
        <pc:picChg chg="mod">
          <ac:chgData name="Andre Von Zuben" userId="7d2ad6c0-7b2b-4353-84e2-320e97e5fa6d" providerId="ADAL" clId="{0BA8C833-6821-4D9B-90BE-C3634A87BEEE}" dt="2022-04-27T21:23:38.182" v="512"/>
          <ac:picMkLst>
            <pc:docMk/>
            <pc:sldMk cId="2159238231" sldId="1131"/>
            <ac:picMk id="18" creationId="{30CB5BA2-D290-4573-9F91-FA88EEC3FFE0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20" creationId="{0936B17F-356F-4AF5-9A5C-BB083DCD283F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25" creationId="{CCBD130D-DD6F-4ADC-A8B5-B31AF3F84CB4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26" creationId="{32E1FDFC-78DC-4820-893B-70CB08DC1182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27" creationId="{05A8FC5B-1350-462B-8213-51E22B991290}"/>
          </ac:picMkLst>
        </pc:picChg>
        <pc:picChg chg="mod">
          <ac:chgData name="Andre Von Zuben" userId="7d2ad6c0-7b2b-4353-84e2-320e97e5fa6d" providerId="ADAL" clId="{0BA8C833-6821-4D9B-90BE-C3634A87BEEE}" dt="2022-04-27T23:15:34.700" v="687"/>
          <ac:picMkLst>
            <pc:docMk/>
            <pc:sldMk cId="2159238231" sldId="1131"/>
            <ac:picMk id="28" creationId="{2AA34DC8-1D10-4D56-8354-8B576C90497B}"/>
          </ac:picMkLst>
        </pc:picChg>
      </pc:sldChg>
      <pc:sldChg chg="addSp delSp add del mod">
        <pc:chgData name="Andre Von Zuben" userId="7d2ad6c0-7b2b-4353-84e2-320e97e5fa6d" providerId="ADAL" clId="{0BA8C833-6821-4D9B-90BE-C3634A87BEEE}" dt="2022-04-27T21:18:09.998" v="493" actId="47"/>
        <pc:sldMkLst>
          <pc:docMk/>
          <pc:sldMk cId="3736951769" sldId="1131"/>
        </pc:sldMkLst>
        <pc:picChg chg="add del">
          <ac:chgData name="Andre Von Zuben" userId="7d2ad6c0-7b2b-4353-84e2-320e97e5fa6d" providerId="ADAL" clId="{0BA8C833-6821-4D9B-90BE-C3634A87BEEE}" dt="2022-04-27T21:09:19.974" v="293" actId="478"/>
          <ac:picMkLst>
            <pc:docMk/>
            <pc:sldMk cId="3736951769" sldId="1131"/>
            <ac:picMk id="4" creationId="{D0D1C674-5A3A-4864-8C19-C0EA4AD7730B}"/>
          </ac:picMkLst>
        </pc:picChg>
      </pc:sldChg>
      <pc:sldChg chg="modSp add mod ord">
        <pc:chgData name="Andre Von Zuben" userId="7d2ad6c0-7b2b-4353-84e2-320e97e5fa6d" providerId="ADAL" clId="{0BA8C833-6821-4D9B-90BE-C3634A87BEEE}" dt="2022-04-27T21:46:10.107" v="673"/>
        <pc:sldMkLst>
          <pc:docMk/>
          <pc:sldMk cId="3066065411" sldId="1132"/>
        </pc:sldMkLst>
        <pc:spChg chg="mod">
          <ac:chgData name="Andre Von Zuben" userId="7d2ad6c0-7b2b-4353-84e2-320e97e5fa6d" providerId="ADAL" clId="{0BA8C833-6821-4D9B-90BE-C3634A87BEEE}" dt="2022-04-27T21:25:58.675" v="536" actId="6549"/>
          <ac:spMkLst>
            <pc:docMk/>
            <pc:sldMk cId="3066065411" sldId="1132"/>
            <ac:spMk id="2" creationId="{D91F3760-5E92-284B-A9C5-21F94BDE4639}"/>
          </ac:spMkLst>
        </pc:spChg>
        <pc:spChg chg="mod">
          <ac:chgData name="Andre Von Zuben" userId="7d2ad6c0-7b2b-4353-84e2-320e97e5fa6d" providerId="ADAL" clId="{0BA8C833-6821-4D9B-90BE-C3634A87BEEE}" dt="2022-04-27T21:32:01.628" v="576" actId="1037"/>
          <ac:spMkLst>
            <pc:docMk/>
            <pc:sldMk cId="3066065411" sldId="1132"/>
            <ac:spMk id="29" creationId="{37327D18-F33B-46C2-9460-3A2F34CD7107}"/>
          </ac:spMkLst>
        </pc:spChg>
        <pc:spChg chg="mod">
          <ac:chgData name="Andre Von Zuben" userId="7d2ad6c0-7b2b-4353-84e2-320e97e5fa6d" providerId="ADAL" clId="{0BA8C833-6821-4D9B-90BE-C3634A87BEEE}" dt="2022-04-27T21:36:43.975" v="582" actId="20577"/>
          <ac:spMkLst>
            <pc:docMk/>
            <pc:sldMk cId="3066065411" sldId="1132"/>
            <ac:spMk id="30" creationId="{7A09E57E-E2D1-401E-BDB4-677FAA6365A8}"/>
          </ac:spMkLst>
        </pc:spChg>
        <pc:spChg chg="mod">
          <ac:chgData name="Andre Von Zuben" userId="7d2ad6c0-7b2b-4353-84e2-320e97e5fa6d" providerId="ADAL" clId="{0BA8C833-6821-4D9B-90BE-C3634A87BEEE}" dt="2022-04-27T21:37:44.349" v="591" actId="20577"/>
          <ac:spMkLst>
            <pc:docMk/>
            <pc:sldMk cId="3066065411" sldId="1132"/>
            <ac:spMk id="31" creationId="{1B6DAA5E-8F1E-4A20-A506-5E794F2C451C}"/>
          </ac:spMkLst>
        </pc:sp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6" creationId="{7A26F1A8-4126-4455-9206-997577FA5F6B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8" creationId="{078DC284-6E81-428D-8964-4EEF2E0D7487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10" creationId="{A1570D64-13F3-43FE-94A2-68BEF7BCAE3D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12" creationId="{7FF0350F-15B3-4ADD-A066-A18134A07B0E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14" creationId="{8B499675-4DB6-4EA7-B654-0AE8F6CA7C98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16" creationId="{7DE11EF4-2D4B-4B2C-ADE9-63C436DA34FB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18" creationId="{30CB5BA2-D290-4573-9F91-FA88EEC3FFE0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20" creationId="{0936B17F-356F-4AF5-9A5C-BB083DCD283F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25" creationId="{CCBD130D-DD6F-4ADC-A8B5-B31AF3F84CB4}"/>
          </ac:picMkLst>
        </pc:picChg>
        <pc:picChg chg="mod modCrop">
          <ac:chgData name="Andre Von Zuben" userId="7d2ad6c0-7b2b-4353-84e2-320e97e5fa6d" providerId="ADAL" clId="{0BA8C833-6821-4D9B-90BE-C3634A87BEEE}" dt="2022-04-27T21:38:34.130" v="596" actId="732"/>
          <ac:picMkLst>
            <pc:docMk/>
            <pc:sldMk cId="3066065411" sldId="1132"/>
            <ac:picMk id="26" creationId="{32E1FDFC-78DC-4820-893B-70CB08DC1182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27" creationId="{05A8FC5B-1350-462B-8213-51E22B991290}"/>
          </ac:picMkLst>
        </pc:picChg>
        <pc:picChg chg="mod">
          <ac:chgData name="Andre Von Zuben" userId="7d2ad6c0-7b2b-4353-84e2-320e97e5fa6d" providerId="ADAL" clId="{0BA8C833-6821-4D9B-90BE-C3634A87BEEE}" dt="2022-04-27T21:38:23.256" v="595"/>
          <ac:picMkLst>
            <pc:docMk/>
            <pc:sldMk cId="3066065411" sldId="1132"/>
            <ac:picMk id="28" creationId="{2AA34DC8-1D10-4D56-8354-8B576C90497B}"/>
          </ac:picMkLst>
        </pc:picChg>
        <pc:picChg chg="mod">
          <ac:chgData name="Andre Von Zuben" userId="7d2ad6c0-7b2b-4353-84e2-320e97e5fa6d" providerId="ADAL" clId="{0BA8C833-6821-4D9B-90BE-C3634A87BEEE}" dt="2022-04-27T21:36:28.254" v="578" actId="14826"/>
          <ac:picMkLst>
            <pc:docMk/>
            <pc:sldMk cId="3066065411" sldId="1132"/>
            <ac:picMk id="32" creationId="{7457E5D6-D8B2-47FF-841F-F849C3348E11}"/>
          </ac:picMkLst>
        </pc:picChg>
      </pc:sldChg>
      <pc:sldChg chg="add ord">
        <pc:chgData name="Andre Von Zuben" userId="7d2ad6c0-7b2b-4353-84e2-320e97e5fa6d" providerId="ADAL" clId="{0BA8C833-6821-4D9B-90BE-C3634A87BEEE}" dt="2022-04-27T21:38:49.009" v="598"/>
        <pc:sldMkLst>
          <pc:docMk/>
          <pc:sldMk cId="3915006265" sldId="1133"/>
        </pc:sldMkLst>
      </pc:sldChg>
      <pc:sldChg chg="addSp delSp modSp add mod ord">
        <pc:chgData name="Andre Von Zuben" userId="7d2ad6c0-7b2b-4353-84e2-320e97e5fa6d" providerId="ADAL" clId="{0BA8C833-6821-4D9B-90BE-C3634A87BEEE}" dt="2022-04-27T21:46:10.107" v="673"/>
        <pc:sldMkLst>
          <pc:docMk/>
          <pc:sldMk cId="210545109" sldId="1134"/>
        </pc:sldMkLst>
        <pc:spChg chg="mod">
          <ac:chgData name="Andre Von Zuben" userId="7d2ad6c0-7b2b-4353-84e2-320e97e5fa6d" providerId="ADAL" clId="{0BA8C833-6821-4D9B-90BE-C3634A87BEEE}" dt="2022-04-27T21:45:54.194" v="671"/>
          <ac:spMkLst>
            <pc:docMk/>
            <pc:sldMk cId="210545109" sldId="1134"/>
            <ac:spMk id="2" creationId="{D91F3760-5E92-284B-A9C5-21F94BDE4639}"/>
          </ac:spMkLst>
        </pc:sp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6" creationId="{7A26F1A8-4126-4455-9206-997577FA5F6B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8" creationId="{078DC284-6E81-428D-8964-4EEF2E0D7487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10" creationId="{A1570D64-13F3-43FE-94A2-68BEF7BCAE3D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12" creationId="{7FF0350F-15B3-4ADD-A066-A18134A07B0E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14" creationId="{8B499675-4DB6-4EA7-B654-0AE8F6CA7C98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16" creationId="{7DE11EF4-2D4B-4B2C-ADE9-63C436DA34FB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18" creationId="{30CB5BA2-D290-4573-9F91-FA88EEC3FFE0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20" creationId="{0936B17F-356F-4AF5-9A5C-BB083DCD283F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25" creationId="{CCBD130D-DD6F-4ADC-A8B5-B31AF3F84CB4}"/>
          </ac:picMkLst>
        </pc:picChg>
        <pc:picChg chg="del mod">
          <ac:chgData name="Andre Von Zuben" userId="7d2ad6c0-7b2b-4353-84e2-320e97e5fa6d" providerId="ADAL" clId="{0BA8C833-6821-4D9B-90BE-C3634A87BEEE}" dt="2022-04-27T21:42:06.351" v="644" actId="478"/>
          <ac:picMkLst>
            <pc:docMk/>
            <pc:sldMk cId="210545109" sldId="1134"/>
            <ac:picMk id="26" creationId="{32E1FDFC-78DC-4820-893B-70CB08DC1182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27" creationId="{05A8FC5B-1350-462B-8213-51E22B991290}"/>
          </ac:picMkLst>
        </pc:picChg>
        <pc:picChg chg="mod">
          <ac:chgData name="Andre Von Zuben" userId="7d2ad6c0-7b2b-4353-84e2-320e97e5fa6d" providerId="ADAL" clId="{0BA8C833-6821-4D9B-90BE-C3634A87BEEE}" dt="2022-04-27T21:42:43.040" v="648"/>
          <ac:picMkLst>
            <pc:docMk/>
            <pc:sldMk cId="210545109" sldId="1134"/>
            <ac:picMk id="28" creationId="{2AA34DC8-1D10-4D56-8354-8B576C90497B}"/>
          </ac:picMkLst>
        </pc:picChg>
        <pc:picChg chg="add mod ord modCrop">
          <ac:chgData name="Andre Von Zuben" userId="7d2ad6c0-7b2b-4353-84e2-320e97e5fa6d" providerId="ADAL" clId="{0BA8C833-6821-4D9B-90BE-C3634A87BEEE}" dt="2022-04-27T21:42:55.026" v="650" actId="732"/>
          <ac:picMkLst>
            <pc:docMk/>
            <pc:sldMk cId="210545109" sldId="1134"/>
            <ac:picMk id="33" creationId="{9671B9A4-123A-47DC-B3D5-61660339A6D5}"/>
          </ac:picMkLst>
        </pc:picChg>
      </pc:sldChg>
      <pc:sldChg chg="modSp add mod ord">
        <pc:chgData name="Andre Von Zuben" userId="7d2ad6c0-7b2b-4353-84e2-320e97e5fa6d" providerId="ADAL" clId="{0BA8C833-6821-4D9B-90BE-C3634A87BEEE}" dt="2022-04-27T21:46:10.107" v="673"/>
        <pc:sldMkLst>
          <pc:docMk/>
          <pc:sldMk cId="4180785783" sldId="1135"/>
        </pc:sldMkLst>
        <pc:spChg chg="mod">
          <ac:chgData name="Andre Von Zuben" userId="7d2ad6c0-7b2b-4353-84e2-320e97e5fa6d" providerId="ADAL" clId="{0BA8C833-6821-4D9B-90BE-C3634A87BEEE}" dt="2022-04-27T21:45:24.264" v="669" actId="20577"/>
          <ac:spMkLst>
            <pc:docMk/>
            <pc:sldMk cId="4180785783" sldId="1135"/>
            <ac:spMk id="30" creationId="{7A09E57E-E2D1-401E-BDB4-677FAA6365A8}"/>
          </ac:spMkLst>
        </pc:sp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6" creationId="{7A26F1A8-4126-4455-9206-997577FA5F6B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8" creationId="{078DC284-6E81-428D-8964-4EEF2E0D7487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10" creationId="{A1570D64-13F3-43FE-94A2-68BEF7BCAE3D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12" creationId="{7FF0350F-15B3-4ADD-A066-A18134A07B0E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14" creationId="{8B499675-4DB6-4EA7-B654-0AE8F6CA7C98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16" creationId="{7DE11EF4-2D4B-4B2C-ADE9-63C436DA34FB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18" creationId="{30CB5BA2-D290-4573-9F91-FA88EEC3FFE0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20" creationId="{0936B17F-356F-4AF5-9A5C-BB083DCD283F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25" creationId="{CCBD130D-DD6F-4ADC-A8B5-B31AF3F84CB4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27" creationId="{05A8FC5B-1350-462B-8213-51E22B991290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28" creationId="{2AA34DC8-1D10-4D56-8354-8B576C90497B}"/>
          </ac:picMkLst>
        </pc:picChg>
        <pc:picChg chg="mod">
          <ac:chgData name="Andre Von Zuben" userId="7d2ad6c0-7b2b-4353-84e2-320e97e5fa6d" providerId="ADAL" clId="{0BA8C833-6821-4D9B-90BE-C3634A87BEEE}" dt="2022-04-27T21:43:36.369" v="651" actId="14826"/>
          <ac:picMkLst>
            <pc:docMk/>
            <pc:sldMk cId="4180785783" sldId="1135"/>
            <ac:picMk id="32" creationId="{7457E5D6-D8B2-47FF-841F-F849C3348E11}"/>
          </ac:picMkLst>
        </pc:picChg>
        <pc:picChg chg="mod">
          <ac:chgData name="Andre Von Zuben" userId="7d2ad6c0-7b2b-4353-84e2-320e97e5fa6d" providerId="ADAL" clId="{0BA8C833-6821-4D9B-90BE-C3634A87BEEE}" dt="2022-04-27T21:45:36.185" v="670"/>
          <ac:picMkLst>
            <pc:docMk/>
            <pc:sldMk cId="4180785783" sldId="1135"/>
            <ac:picMk id="33" creationId="{9671B9A4-123A-47DC-B3D5-61660339A6D5}"/>
          </ac:picMkLst>
        </pc:picChg>
      </pc:sldChg>
    </pc:docChg>
  </pc:docChgLst>
  <pc:docChgLst>
    <pc:chgData name="admarques@knights.ucf.edu" userId="S::urn:spo:guest#admarques@knights.ucf.edu::" providerId="AD" clId="Web-{311AC5A0-8750-4BB4-E0CF-4DB79FDB9AEE}"/>
    <pc:docChg chg="modSld">
      <pc:chgData name="admarques@knights.ucf.edu" userId="S::urn:spo:guest#admarques@knights.ucf.edu::" providerId="AD" clId="Web-{311AC5A0-8750-4BB4-E0CF-4DB79FDB9AEE}" dt="2022-06-27T15:22:43.396" v="368" actId="20577"/>
      <pc:docMkLst>
        <pc:docMk/>
      </pc:docMkLst>
      <pc:sldChg chg="modSp">
        <pc:chgData name="admarques@knights.ucf.edu" userId="S::urn:spo:guest#admarques@knights.ucf.edu::" providerId="AD" clId="Web-{311AC5A0-8750-4BB4-E0CF-4DB79FDB9AEE}" dt="2022-06-27T14:12:24.123" v="357" actId="20577"/>
        <pc:sldMkLst>
          <pc:docMk/>
          <pc:sldMk cId="2948875808" sldId="1166"/>
        </pc:sldMkLst>
        <pc:spChg chg="mod">
          <ac:chgData name="admarques@knights.ucf.edu" userId="S::urn:spo:guest#admarques@knights.ucf.edu::" providerId="AD" clId="Web-{311AC5A0-8750-4BB4-E0CF-4DB79FDB9AEE}" dt="2022-06-27T14:12:24.123" v="357" actId="20577"/>
          <ac:spMkLst>
            <pc:docMk/>
            <pc:sldMk cId="2948875808" sldId="1166"/>
            <ac:spMk id="4" creationId="{9B24C60F-BF02-959E-723C-7852C923A6A0}"/>
          </ac:spMkLst>
        </pc:spChg>
      </pc:sldChg>
      <pc:sldChg chg="addSp modSp">
        <pc:chgData name="admarques@knights.ucf.edu" userId="S::urn:spo:guest#admarques@knights.ucf.edu::" providerId="AD" clId="Web-{311AC5A0-8750-4BB4-E0CF-4DB79FDB9AEE}" dt="2022-06-27T15:22:43.396" v="368" actId="20577"/>
        <pc:sldMkLst>
          <pc:docMk/>
          <pc:sldMk cId="1392044119" sldId="1169"/>
        </pc:sldMkLst>
        <pc:spChg chg="add mod">
          <ac:chgData name="admarques@knights.ucf.edu" userId="S::urn:spo:guest#admarques@knights.ucf.edu::" providerId="AD" clId="Web-{311AC5A0-8750-4BB4-E0CF-4DB79FDB9AEE}" dt="2022-06-27T15:22:43.396" v="368" actId="20577"/>
          <ac:spMkLst>
            <pc:docMk/>
            <pc:sldMk cId="1392044119" sldId="1169"/>
            <ac:spMk id="3" creationId="{CD8AAC90-EAE0-FEFC-D20B-7C1100638A80}"/>
          </ac:spMkLst>
        </pc:spChg>
        <pc:spChg chg="mod">
          <ac:chgData name="admarques@knights.ucf.edu" userId="S::urn:spo:guest#admarques@knights.ucf.edu::" providerId="AD" clId="Web-{311AC5A0-8750-4BB4-E0CF-4DB79FDB9AEE}" dt="2022-06-27T14:13:45.704" v="363" actId="20577"/>
          <ac:spMkLst>
            <pc:docMk/>
            <pc:sldMk cId="1392044119" sldId="1169"/>
            <ac:spMk id="4" creationId="{9B24C60F-BF02-959E-723C-7852C923A6A0}"/>
          </ac:spMkLst>
        </pc:spChg>
      </pc:sldChg>
    </pc:docChg>
  </pc:docChgLst>
  <pc:docChgLst>
    <pc:chgData name="Felipe Viana" userId="afee57a1-d31d-42f1-b644-982eaf8b2b40" providerId="ADAL" clId="{42833861-4CC3-674C-850B-C7F5D7BDAD32}"/>
    <pc:docChg chg="undo custSel modSld">
      <pc:chgData name="Felipe Viana" userId="afee57a1-d31d-42f1-b644-982eaf8b2b40" providerId="ADAL" clId="{42833861-4CC3-674C-850B-C7F5D7BDAD32}" dt="2022-09-23T14:24:03.311" v="3" actId="1076"/>
      <pc:docMkLst>
        <pc:docMk/>
      </pc:docMkLst>
      <pc:sldChg chg="modSp mod">
        <pc:chgData name="Felipe Viana" userId="afee57a1-d31d-42f1-b644-982eaf8b2b40" providerId="ADAL" clId="{42833861-4CC3-674C-850B-C7F5D7BDAD32}" dt="2022-09-23T14:24:03.311" v="3" actId="1076"/>
        <pc:sldMkLst>
          <pc:docMk/>
          <pc:sldMk cId="1314282387" sldId="1216"/>
        </pc:sldMkLst>
        <pc:picChg chg="mod">
          <ac:chgData name="Felipe Viana" userId="afee57a1-d31d-42f1-b644-982eaf8b2b40" providerId="ADAL" clId="{42833861-4CC3-674C-850B-C7F5D7BDAD32}" dt="2022-09-23T14:24:03.311" v="3" actId="1076"/>
          <ac:picMkLst>
            <pc:docMk/>
            <pc:sldMk cId="1314282387" sldId="1216"/>
            <ac:picMk id="8" creationId="{31CF54DB-25AA-94A2-6FBE-D16D85BF5ED5}"/>
          </ac:picMkLst>
        </pc:picChg>
      </pc:sldChg>
    </pc:docChg>
  </pc:docChgLst>
  <pc:docChgLst>
    <pc:chgData name="Augusto Delavald Marques" userId="f1a46963-f375-4877-a6ef-7b7b562a5ac7" providerId="ADAL" clId="{2DCEEF15-3773-4E04-AA7F-600299354E62}"/>
    <pc:docChg chg="undo custSel modSld">
      <pc:chgData name="Augusto Delavald Marques" userId="f1a46963-f375-4877-a6ef-7b7b562a5ac7" providerId="ADAL" clId="{2DCEEF15-3773-4E04-AA7F-600299354E62}" dt="2022-09-15T11:57:49.848" v="592" actId="20577"/>
      <pc:docMkLst>
        <pc:docMk/>
      </pc:docMkLst>
      <pc:sldChg chg="addSp delSp modSp mod">
        <pc:chgData name="Augusto Delavald Marques" userId="f1a46963-f375-4877-a6ef-7b7b562a5ac7" providerId="ADAL" clId="{2DCEEF15-3773-4E04-AA7F-600299354E62}" dt="2022-09-13T10:57:58.505" v="439" actId="6549"/>
        <pc:sldMkLst>
          <pc:docMk/>
          <pc:sldMk cId="1566457435" sldId="1205"/>
        </pc:sldMkLst>
        <pc:spChg chg="add mod">
          <ac:chgData name="Augusto Delavald Marques" userId="f1a46963-f375-4877-a6ef-7b7b562a5ac7" providerId="ADAL" clId="{2DCEEF15-3773-4E04-AA7F-600299354E62}" dt="2022-09-13T10:30:14.182" v="111" actId="1076"/>
          <ac:spMkLst>
            <pc:docMk/>
            <pc:sldMk cId="1566457435" sldId="1205"/>
            <ac:spMk id="3" creationId="{0AA297B8-616D-943E-486F-FD0C851CCFEB}"/>
          </ac:spMkLst>
        </pc:spChg>
        <pc:spChg chg="mod">
          <ac:chgData name="Augusto Delavald Marques" userId="f1a46963-f375-4877-a6ef-7b7b562a5ac7" providerId="ADAL" clId="{2DCEEF15-3773-4E04-AA7F-600299354E62}" dt="2022-09-13T10:51:07.477" v="297" actId="20577"/>
          <ac:spMkLst>
            <pc:docMk/>
            <pc:sldMk cId="1566457435" sldId="1205"/>
            <ac:spMk id="4" creationId="{539AF50E-0100-B84B-8449-FDC16C7F6F38}"/>
          </ac:spMkLst>
        </pc:spChg>
        <pc:spChg chg="mod">
          <ac:chgData name="Augusto Delavald Marques" userId="f1a46963-f375-4877-a6ef-7b7b562a5ac7" providerId="ADAL" clId="{2DCEEF15-3773-4E04-AA7F-600299354E62}" dt="2022-09-13T10:57:58.505" v="439" actId="6549"/>
          <ac:spMkLst>
            <pc:docMk/>
            <pc:sldMk cId="1566457435" sldId="1205"/>
            <ac:spMk id="5" creationId="{F1DAC773-FDA7-CB45-BEB3-1D296F633B5D}"/>
          </ac:spMkLst>
        </pc:spChg>
        <pc:spChg chg="add mod">
          <ac:chgData name="Augusto Delavald Marques" userId="f1a46963-f375-4877-a6ef-7b7b562a5ac7" providerId="ADAL" clId="{2DCEEF15-3773-4E04-AA7F-600299354E62}" dt="2022-09-13T10:31:47.293" v="159" actId="1076"/>
          <ac:spMkLst>
            <pc:docMk/>
            <pc:sldMk cId="1566457435" sldId="1205"/>
            <ac:spMk id="6" creationId="{4955F11C-7D3A-F88E-6B90-188FDA4E5554}"/>
          </ac:spMkLst>
        </pc:spChg>
        <pc:spChg chg="add del mod">
          <ac:chgData name="Augusto Delavald Marques" userId="f1a46963-f375-4877-a6ef-7b7b562a5ac7" providerId="ADAL" clId="{2DCEEF15-3773-4E04-AA7F-600299354E62}" dt="2022-09-13T10:53:14.525" v="360" actId="478"/>
          <ac:spMkLst>
            <pc:docMk/>
            <pc:sldMk cId="1566457435" sldId="1205"/>
            <ac:spMk id="7" creationId="{7279ADA5-B86C-442D-D28C-D8D05BDD1913}"/>
          </ac:spMkLst>
        </pc:spChg>
        <pc:spChg chg="add del mod">
          <ac:chgData name="Augusto Delavald Marques" userId="f1a46963-f375-4877-a6ef-7b7b562a5ac7" providerId="ADAL" clId="{2DCEEF15-3773-4E04-AA7F-600299354E62}" dt="2022-09-13T10:46:16.473" v="227" actId="478"/>
          <ac:spMkLst>
            <pc:docMk/>
            <pc:sldMk cId="1566457435" sldId="1205"/>
            <ac:spMk id="8" creationId="{E3DD7CAD-B7C6-4430-D68B-EEBD82D758A7}"/>
          </ac:spMkLst>
        </pc:spChg>
        <pc:spChg chg="add mod">
          <ac:chgData name="Augusto Delavald Marques" userId="f1a46963-f375-4877-a6ef-7b7b562a5ac7" providerId="ADAL" clId="{2DCEEF15-3773-4E04-AA7F-600299354E62}" dt="2022-09-13T10:53:31.773" v="369" actId="20577"/>
          <ac:spMkLst>
            <pc:docMk/>
            <pc:sldMk cId="1566457435" sldId="1205"/>
            <ac:spMk id="9" creationId="{A8F8D2C4-2375-8231-6F8A-867B3DF5335D}"/>
          </ac:spMkLst>
        </pc:spChg>
        <pc:spChg chg="add mod">
          <ac:chgData name="Augusto Delavald Marques" userId="f1a46963-f375-4877-a6ef-7b7b562a5ac7" providerId="ADAL" clId="{2DCEEF15-3773-4E04-AA7F-600299354E62}" dt="2022-09-13T10:53:08.506" v="359" actId="1076"/>
          <ac:spMkLst>
            <pc:docMk/>
            <pc:sldMk cId="1566457435" sldId="1205"/>
            <ac:spMk id="10" creationId="{9A78351B-7969-F7D0-5E47-1AD4721D51C3}"/>
          </ac:spMkLst>
        </pc:spChg>
      </pc:sldChg>
      <pc:sldChg chg="modSp mod">
        <pc:chgData name="Augusto Delavald Marques" userId="f1a46963-f375-4877-a6ef-7b7b562a5ac7" providerId="ADAL" clId="{2DCEEF15-3773-4E04-AA7F-600299354E62}" dt="2022-09-15T11:57:49.848" v="592" actId="20577"/>
        <pc:sldMkLst>
          <pc:docMk/>
          <pc:sldMk cId="838184143" sldId="1206"/>
        </pc:sldMkLst>
        <pc:spChg chg="mod">
          <ac:chgData name="Augusto Delavald Marques" userId="f1a46963-f375-4877-a6ef-7b7b562a5ac7" providerId="ADAL" clId="{2DCEEF15-3773-4E04-AA7F-600299354E62}" dt="2022-09-15T11:57:49.848" v="592" actId="20577"/>
          <ac:spMkLst>
            <pc:docMk/>
            <pc:sldMk cId="838184143" sldId="1206"/>
            <ac:spMk id="5" creationId="{DE6620E6-BF27-F948-9F64-E0E8C147CE2D}"/>
          </ac:spMkLst>
        </pc:spChg>
        <pc:spChg chg="mod">
          <ac:chgData name="Augusto Delavald Marques" userId="f1a46963-f375-4877-a6ef-7b7b562a5ac7" providerId="ADAL" clId="{2DCEEF15-3773-4E04-AA7F-600299354E62}" dt="2022-09-13T10:56:35.408" v="403" actId="20577"/>
          <ac:spMkLst>
            <pc:docMk/>
            <pc:sldMk cId="838184143" sldId="1206"/>
            <ac:spMk id="13" creationId="{73FCCC8C-22CA-8647-819E-3053968AE7EC}"/>
          </ac:spMkLst>
        </pc:spChg>
        <pc:spChg chg="mod">
          <ac:chgData name="Augusto Delavald Marques" userId="f1a46963-f375-4877-a6ef-7b7b562a5ac7" providerId="ADAL" clId="{2DCEEF15-3773-4E04-AA7F-600299354E62}" dt="2022-09-13T10:58:32.334" v="441" actId="1076"/>
          <ac:spMkLst>
            <pc:docMk/>
            <pc:sldMk cId="838184143" sldId="1206"/>
            <ac:spMk id="14" creationId="{DC27685A-9046-BE42-BE51-9044A4EC06C1}"/>
          </ac:spMkLst>
        </pc:spChg>
      </pc:sldChg>
      <pc:sldChg chg="addSp delSp modSp mod">
        <pc:chgData name="Augusto Delavald Marques" userId="f1a46963-f375-4877-a6ef-7b7b562a5ac7" providerId="ADAL" clId="{2DCEEF15-3773-4E04-AA7F-600299354E62}" dt="2022-09-13T10:59:33.992" v="452" actId="20577"/>
        <pc:sldMkLst>
          <pc:docMk/>
          <pc:sldMk cId="3631308397" sldId="1209"/>
        </pc:sldMkLst>
        <pc:spChg chg="add mod">
          <ac:chgData name="Augusto Delavald Marques" userId="f1a46963-f375-4877-a6ef-7b7b562a5ac7" providerId="ADAL" clId="{2DCEEF15-3773-4E04-AA7F-600299354E62}" dt="2022-09-13T10:59:33.992" v="452" actId="20577"/>
          <ac:spMkLst>
            <pc:docMk/>
            <pc:sldMk cId="3631308397" sldId="1209"/>
            <ac:spMk id="5" creationId="{AF0DFD4E-D60F-2E2E-118C-EC24203F9E5B}"/>
          </ac:spMkLst>
        </pc:spChg>
        <pc:spChg chg="del">
          <ac:chgData name="Augusto Delavald Marques" userId="f1a46963-f375-4877-a6ef-7b7b562a5ac7" providerId="ADAL" clId="{2DCEEF15-3773-4E04-AA7F-600299354E62}" dt="2022-09-13T10:58:48.335" v="442" actId="478"/>
          <ac:spMkLst>
            <pc:docMk/>
            <pc:sldMk cId="3631308397" sldId="1209"/>
            <ac:spMk id="13" creationId="{F066CA6C-5749-4943-8B47-AD92A709A098}"/>
          </ac:spMkLst>
        </pc:spChg>
        <pc:spChg chg="del">
          <ac:chgData name="Augusto Delavald Marques" userId="f1a46963-f375-4877-a6ef-7b7b562a5ac7" providerId="ADAL" clId="{2DCEEF15-3773-4E04-AA7F-600299354E62}" dt="2022-09-13T10:58:50.471" v="443" actId="478"/>
          <ac:spMkLst>
            <pc:docMk/>
            <pc:sldMk cId="3631308397" sldId="1209"/>
            <ac:spMk id="14" creationId="{FA036A7F-E22A-8F4C-B6FD-CDF5FF7F7165}"/>
          </ac:spMkLst>
        </pc:spChg>
        <pc:spChg chg="add mod">
          <ac:chgData name="Augusto Delavald Marques" userId="f1a46963-f375-4877-a6ef-7b7b562a5ac7" providerId="ADAL" clId="{2DCEEF15-3773-4E04-AA7F-600299354E62}" dt="2022-09-13T10:59:29.751" v="448" actId="14100"/>
          <ac:spMkLst>
            <pc:docMk/>
            <pc:sldMk cId="3631308397" sldId="1209"/>
            <ac:spMk id="15" creationId="{5A32AD17-BA3C-76A8-1522-5A6450630B5D}"/>
          </ac:spMkLst>
        </pc:spChg>
      </pc:sldChg>
      <pc:sldChg chg="addSp delSp modSp mod">
        <pc:chgData name="Augusto Delavald Marques" userId="f1a46963-f375-4877-a6ef-7b7b562a5ac7" providerId="ADAL" clId="{2DCEEF15-3773-4E04-AA7F-600299354E62}" dt="2022-09-13T11:11:23.878" v="582" actId="1076"/>
        <pc:sldMkLst>
          <pc:docMk/>
          <pc:sldMk cId="4254997193" sldId="1211"/>
        </pc:sldMkLst>
        <pc:spChg chg="add mod">
          <ac:chgData name="Augusto Delavald Marques" userId="f1a46963-f375-4877-a6ef-7b7b562a5ac7" providerId="ADAL" clId="{2DCEEF15-3773-4E04-AA7F-600299354E62}" dt="2022-09-13T11:09:34.354" v="540" actId="1076"/>
          <ac:spMkLst>
            <pc:docMk/>
            <pc:sldMk cId="4254997193" sldId="1211"/>
            <ac:spMk id="10" creationId="{34EDCC2A-E36D-B4F9-14FC-6182049CFE4C}"/>
          </ac:spMkLst>
        </pc:spChg>
        <pc:spChg chg="add mod">
          <ac:chgData name="Augusto Delavald Marques" userId="f1a46963-f375-4877-a6ef-7b7b562a5ac7" providerId="ADAL" clId="{2DCEEF15-3773-4E04-AA7F-600299354E62}" dt="2022-09-13T11:11:23.878" v="582" actId="1076"/>
          <ac:spMkLst>
            <pc:docMk/>
            <pc:sldMk cId="4254997193" sldId="1211"/>
            <ac:spMk id="13" creationId="{07A7FCAF-EB73-05AC-4120-E6F5B6F7421D}"/>
          </ac:spMkLst>
        </pc:spChg>
        <pc:spChg chg="add del">
          <ac:chgData name="Augusto Delavald Marques" userId="f1a46963-f375-4877-a6ef-7b7b562a5ac7" providerId="ADAL" clId="{2DCEEF15-3773-4E04-AA7F-600299354E62}" dt="2022-09-13T11:10:35.538" v="542"/>
          <ac:spMkLst>
            <pc:docMk/>
            <pc:sldMk cId="4254997193" sldId="1211"/>
            <ac:spMk id="14" creationId="{C0267449-EF8A-9FF4-B007-AEC7A3007226}"/>
          </ac:spMkLst>
        </pc:spChg>
        <pc:spChg chg="add del">
          <ac:chgData name="Augusto Delavald Marques" userId="f1a46963-f375-4877-a6ef-7b7b562a5ac7" providerId="ADAL" clId="{2DCEEF15-3773-4E04-AA7F-600299354E62}" dt="2022-09-13T11:10:38.601" v="544"/>
          <ac:spMkLst>
            <pc:docMk/>
            <pc:sldMk cId="4254997193" sldId="1211"/>
            <ac:spMk id="17" creationId="{41BA609F-57B0-F3A7-4039-D4B7C06123A0}"/>
          </ac:spMkLst>
        </pc:spChg>
        <pc:spChg chg="del">
          <ac:chgData name="Augusto Delavald Marques" userId="f1a46963-f375-4877-a6ef-7b7b562a5ac7" providerId="ADAL" clId="{2DCEEF15-3773-4E04-AA7F-600299354E62}" dt="2022-09-13T11:09:28.068" v="538" actId="478"/>
          <ac:spMkLst>
            <pc:docMk/>
            <pc:sldMk cId="4254997193" sldId="1211"/>
            <ac:spMk id="31" creationId="{35FA64B2-F5AD-F643-AC0B-279375D0B09F}"/>
          </ac:spMkLst>
        </pc:spChg>
      </pc:sldChg>
      <pc:sldChg chg="addSp delSp modSp mod">
        <pc:chgData name="Augusto Delavald Marques" userId="f1a46963-f375-4877-a6ef-7b7b562a5ac7" providerId="ADAL" clId="{2DCEEF15-3773-4E04-AA7F-600299354E62}" dt="2022-09-13T11:11:11.970" v="580" actId="1076"/>
        <pc:sldMkLst>
          <pc:docMk/>
          <pc:sldMk cId="225596661" sldId="1213"/>
        </pc:sldMkLst>
        <pc:spChg chg="add mod">
          <ac:chgData name="Augusto Delavald Marques" userId="f1a46963-f375-4877-a6ef-7b7b562a5ac7" providerId="ADAL" clId="{2DCEEF15-3773-4E04-AA7F-600299354E62}" dt="2022-09-13T11:07:58.162" v="495" actId="20577"/>
          <ac:spMkLst>
            <pc:docMk/>
            <pc:sldMk cId="225596661" sldId="1213"/>
            <ac:spMk id="3" creationId="{95012140-942E-5728-EF1F-A06F5F593CEE}"/>
          </ac:spMkLst>
        </pc:spChg>
        <pc:spChg chg="add del mod">
          <ac:chgData name="Augusto Delavald Marques" userId="f1a46963-f375-4877-a6ef-7b7b562a5ac7" providerId="ADAL" clId="{2DCEEF15-3773-4E04-AA7F-600299354E62}" dt="2022-09-13T11:10:59.878" v="576" actId="478"/>
          <ac:spMkLst>
            <pc:docMk/>
            <pc:sldMk cId="225596661" sldId="1213"/>
            <ac:spMk id="6" creationId="{C6F6C1AD-5178-ED55-0F41-2E90FFC6CB52}"/>
          </ac:spMkLst>
        </pc:spChg>
        <pc:spChg chg="add mod">
          <ac:chgData name="Augusto Delavald Marques" userId="f1a46963-f375-4877-a6ef-7b7b562a5ac7" providerId="ADAL" clId="{2DCEEF15-3773-4E04-AA7F-600299354E62}" dt="2022-09-13T11:11:11.970" v="580" actId="1076"/>
          <ac:spMkLst>
            <pc:docMk/>
            <pc:sldMk cId="225596661" sldId="1213"/>
            <ac:spMk id="7" creationId="{8333C36F-1279-D5EB-33CA-AC376B797357}"/>
          </ac:spMkLst>
        </pc:spChg>
        <pc:spChg chg="del">
          <ac:chgData name="Augusto Delavald Marques" userId="f1a46963-f375-4877-a6ef-7b7b562a5ac7" providerId="ADAL" clId="{2DCEEF15-3773-4E04-AA7F-600299354E62}" dt="2022-09-13T11:04:00.071" v="453" actId="478"/>
          <ac:spMkLst>
            <pc:docMk/>
            <pc:sldMk cId="225596661" sldId="1213"/>
            <ac:spMk id="31" creationId="{35FA64B2-F5AD-F643-AC0B-279375D0B09F}"/>
          </ac:spMkLst>
        </pc:spChg>
      </pc:sldChg>
    </pc:docChg>
  </pc:docChgLst>
  <pc:docChgLst>
    <pc:chgData name="Felipe Viana" userId="afee57a1-d31d-42f1-b644-982eaf8b2b40" providerId="ADAL" clId="{149BCAD6-202D-8147-8DA6-8E3138747200}"/>
    <pc:docChg chg="undo custSel addSld delSld modSld sldOrd">
      <pc:chgData name="Felipe Viana" userId="afee57a1-d31d-42f1-b644-982eaf8b2b40" providerId="ADAL" clId="{149BCAD6-202D-8147-8DA6-8E3138747200}" dt="2022-05-19T17:31:49.338" v="1396" actId="2696"/>
      <pc:docMkLst>
        <pc:docMk/>
      </pc:docMkLst>
      <pc:sldChg chg="modSp mod">
        <pc:chgData name="Felipe Viana" userId="afee57a1-d31d-42f1-b644-982eaf8b2b40" providerId="ADAL" clId="{149BCAD6-202D-8147-8DA6-8E3138747200}" dt="2022-05-18T02:00:17.896" v="274" actId="20577"/>
        <pc:sldMkLst>
          <pc:docMk/>
          <pc:sldMk cId="21757986" sldId="256"/>
        </pc:sldMkLst>
        <pc:spChg chg="mod">
          <ac:chgData name="Felipe Viana" userId="afee57a1-d31d-42f1-b644-982eaf8b2b40" providerId="ADAL" clId="{149BCAD6-202D-8147-8DA6-8E3138747200}" dt="2022-05-18T02:00:17.896" v="274" actId="20577"/>
          <ac:spMkLst>
            <pc:docMk/>
            <pc:sldMk cId="21757986" sldId="256"/>
            <ac:spMk id="12" creationId="{494A6A15-31A7-6246-8DC9-0BBCC2BE2FF6}"/>
          </ac:spMkLst>
        </pc:spChg>
      </pc:sldChg>
      <pc:sldChg chg="ord">
        <pc:chgData name="Felipe Viana" userId="afee57a1-d31d-42f1-b644-982eaf8b2b40" providerId="ADAL" clId="{149BCAD6-202D-8147-8DA6-8E3138747200}" dt="2022-05-18T02:00:26.440" v="275" actId="20578"/>
        <pc:sldMkLst>
          <pc:docMk/>
          <pc:sldMk cId="264702555" sldId="325"/>
        </pc:sldMkLst>
      </pc:sldChg>
      <pc:sldChg chg="addSp modSp mod ord">
        <pc:chgData name="Felipe Viana" userId="afee57a1-d31d-42f1-b644-982eaf8b2b40" providerId="ADAL" clId="{149BCAD6-202D-8147-8DA6-8E3138747200}" dt="2022-05-19T17:29:25.470" v="1379" actId="20577"/>
        <pc:sldMkLst>
          <pc:docMk/>
          <pc:sldMk cId="4094141034" sldId="488"/>
        </pc:sldMkLst>
        <pc:spChg chg="add mod">
          <ac:chgData name="Felipe Viana" userId="afee57a1-d31d-42f1-b644-982eaf8b2b40" providerId="ADAL" clId="{149BCAD6-202D-8147-8DA6-8E3138747200}" dt="2022-05-19T17:29:25.470" v="1379" actId="20577"/>
          <ac:spMkLst>
            <pc:docMk/>
            <pc:sldMk cId="4094141034" sldId="488"/>
            <ac:spMk id="4" creationId="{B7FF0EE7-DA93-AF40-A105-96EC737915CC}"/>
          </ac:spMkLst>
        </pc:spChg>
        <pc:graphicFrameChg chg="mod modGraphic">
          <ac:chgData name="Felipe Viana" userId="afee57a1-d31d-42f1-b644-982eaf8b2b40" providerId="ADAL" clId="{149BCAD6-202D-8147-8DA6-8E3138747200}" dt="2022-05-19T00:59:52.966" v="1339" actId="1076"/>
          <ac:graphicFrameMkLst>
            <pc:docMk/>
            <pc:sldMk cId="4094141034" sldId="488"/>
            <ac:graphicFrameMk id="3" creationId="{CD0889AC-0557-834D-8D64-172D04D3CAC8}"/>
          </ac:graphicFrameMkLst>
        </pc:graphicFrameChg>
      </pc:sldChg>
      <pc:sldChg chg="del">
        <pc:chgData name="Felipe Viana" userId="afee57a1-d31d-42f1-b644-982eaf8b2b40" providerId="ADAL" clId="{149BCAD6-202D-8147-8DA6-8E3138747200}" dt="2022-05-19T17:31:49.338" v="1396" actId="2696"/>
        <pc:sldMkLst>
          <pc:docMk/>
          <pc:sldMk cId="1058017111" sldId="508"/>
        </pc:sldMkLst>
      </pc:sldChg>
      <pc:sldChg chg="del ord">
        <pc:chgData name="Felipe Viana" userId="afee57a1-d31d-42f1-b644-982eaf8b2b40" providerId="ADAL" clId="{149BCAD6-202D-8147-8DA6-8E3138747200}" dt="2022-05-19T17:29:54.433" v="1381" actId="2696"/>
        <pc:sldMkLst>
          <pc:docMk/>
          <pc:sldMk cId="2648189360" sldId="509"/>
        </pc:sldMkLst>
      </pc:sldChg>
      <pc:sldChg chg="ord">
        <pc:chgData name="Felipe Viana" userId="afee57a1-d31d-42f1-b644-982eaf8b2b40" providerId="ADAL" clId="{149BCAD6-202D-8147-8DA6-8E3138747200}" dt="2022-05-19T17:31:15.544" v="1393" actId="20578"/>
        <pc:sldMkLst>
          <pc:docMk/>
          <pc:sldMk cId="1094456592" sldId="510"/>
        </pc:sldMkLst>
      </pc:sldChg>
      <pc:sldChg chg="del">
        <pc:chgData name="Felipe Viana" userId="afee57a1-d31d-42f1-b644-982eaf8b2b40" providerId="ADAL" clId="{149BCAD6-202D-8147-8DA6-8E3138747200}" dt="2022-05-19T17:31:26.670" v="1394" actId="2696"/>
        <pc:sldMkLst>
          <pc:docMk/>
          <pc:sldMk cId="2436086686" sldId="1090"/>
        </pc:sldMkLst>
      </pc:sldChg>
      <pc:sldChg chg="del">
        <pc:chgData name="Felipe Viana" userId="afee57a1-d31d-42f1-b644-982eaf8b2b40" providerId="ADAL" clId="{149BCAD6-202D-8147-8DA6-8E3138747200}" dt="2022-05-18T02:07:13.287" v="478" actId="2696"/>
        <pc:sldMkLst>
          <pc:docMk/>
          <pc:sldMk cId="108397064" sldId="1091"/>
        </pc:sldMkLst>
      </pc:sldChg>
      <pc:sldChg chg="del">
        <pc:chgData name="Felipe Viana" userId="afee57a1-d31d-42f1-b644-982eaf8b2b40" providerId="ADAL" clId="{149BCAD6-202D-8147-8DA6-8E3138747200}" dt="2022-05-19T17:30:30.258" v="1388" actId="2696"/>
        <pc:sldMkLst>
          <pc:docMk/>
          <pc:sldMk cId="2287215330" sldId="1094"/>
        </pc:sldMkLst>
      </pc:sldChg>
      <pc:sldChg chg="del">
        <pc:chgData name="Felipe Viana" userId="afee57a1-d31d-42f1-b644-982eaf8b2b40" providerId="ADAL" clId="{149BCAD6-202D-8147-8DA6-8E3138747200}" dt="2022-05-19T17:30:28.926" v="1387" actId="2696"/>
        <pc:sldMkLst>
          <pc:docMk/>
          <pc:sldMk cId="624497415" sldId="1098"/>
        </pc:sldMkLst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1646047073" sldId="1100"/>
        </pc:sldMkLst>
      </pc:sldChg>
      <pc:sldChg chg="del">
        <pc:chgData name="Felipe Viana" userId="afee57a1-d31d-42f1-b644-982eaf8b2b40" providerId="ADAL" clId="{149BCAD6-202D-8147-8DA6-8E3138747200}" dt="2022-05-19T17:30:27.493" v="1386" actId="2696"/>
        <pc:sldMkLst>
          <pc:docMk/>
          <pc:sldMk cId="2307877400" sldId="1101"/>
        </pc:sldMkLst>
      </pc:sldChg>
      <pc:sldChg chg="del">
        <pc:chgData name="Felipe Viana" userId="afee57a1-d31d-42f1-b644-982eaf8b2b40" providerId="ADAL" clId="{149BCAD6-202D-8147-8DA6-8E3138747200}" dt="2022-05-19T17:30:17.932" v="1384" actId="2696"/>
        <pc:sldMkLst>
          <pc:docMk/>
          <pc:sldMk cId="4137070531" sldId="1103"/>
        </pc:sldMkLst>
      </pc:sldChg>
      <pc:sldChg chg="ord">
        <pc:chgData name="Felipe Viana" userId="afee57a1-d31d-42f1-b644-982eaf8b2b40" providerId="ADAL" clId="{149BCAD6-202D-8147-8DA6-8E3138747200}" dt="2022-05-18T02:00:38.286" v="278" actId="20578"/>
        <pc:sldMkLst>
          <pc:docMk/>
          <pc:sldMk cId="1060816628" sldId="1106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539191" sldId="1107"/>
        </pc:sldMkLst>
      </pc:sldChg>
      <pc:sldChg chg="del">
        <pc:chgData name="Felipe Viana" userId="afee57a1-d31d-42f1-b644-982eaf8b2b40" providerId="ADAL" clId="{149BCAD6-202D-8147-8DA6-8E3138747200}" dt="2022-05-19T17:30:52.983" v="1389" actId="2696"/>
        <pc:sldMkLst>
          <pc:docMk/>
          <pc:sldMk cId="282420809" sldId="1108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122703973" sldId="1109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2264670621" sldId="1110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4019401373" sldId="1111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568521903" sldId="1112"/>
        </pc:sldMkLst>
      </pc:sldChg>
      <pc:sldChg chg="del">
        <pc:chgData name="Felipe Viana" userId="afee57a1-d31d-42f1-b644-982eaf8b2b40" providerId="ADAL" clId="{149BCAD6-202D-8147-8DA6-8E3138747200}" dt="2022-05-19T17:31:45.241" v="1395" actId="2696"/>
        <pc:sldMkLst>
          <pc:docMk/>
          <pc:sldMk cId="2223348141" sldId="1113"/>
        </pc:sldMkLst>
      </pc:sldChg>
      <pc:sldChg chg="del">
        <pc:chgData name="Felipe Viana" userId="afee57a1-d31d-42f1-b644-982eaf8b2b40" providerId="ADAL" clId="{149BCAD6-202D-8147-8DA6-8E3138747200}" dt="2022-05-19T17:30:58.026" v="1390" actId="2696"/>
        <pc:sldMkLst>
          <pc:docMk/>
          <pc:sldMk cId="4260970988" sldId="1114"/>
        </pc:sldMkLst>
      </pc:sldChg>
      <pc:sldChg chg="del">
        <pc:chgData name="Felipe Viana" userId="afee57a1-d31d-42f1-b644-982eaf8b2b40" providerId="ADAL" clId="{149BCAD6-202D-8147-8DA6-8E3138747200}" dt="2022-05-19T17:30:09.796" v="1383" actId="2696"/>
        <pc:sldMkLst>
          <pc:docMk/>
          <pc:sldMk cId="1197357085" sldId="1115"/>
        </pc:sldMkLst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2379013373" sldId="1116"/>
        </pc:sldMkLst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9163225" sldId="1118"/>
        </pc:sldMkLst>
      </pc:sldChg>
      <pc:sldChg chg="addSp delSp modSp mod">
        <pc:chgData name="Felipe Viana" userId="afee57a1-d31d-42f1-b644-982eaf8b2b40" providerId="ADAL" clId="{149BCAD6-202D-8147-8DA6-8E3138747200}" dt="2022-05-18T02:06:25.176" v="477" actId="1076"/>
        <pc:sldMkLst>
          <pc:docMk/>
          <pc:sldMk cId="2892119302" sldId="1123"/>
        </pc:sldMkLst>
        <pc:picChg chg="del">
          <ac:chgData name="Felipe Viana" userId="afee57a1-d31d-42f1-b644-982eaf8b2b40" providerId="ADAL" clId="{149BCAD6-202D-8147-8DA6-8E3138747200}" dt="2022-05-10T19:18:14.253" v="207" actId="478"/>
          <ac:picMkLst>
            <pc:docMk/>
            <pc:sldMk cId="2892119302" sldId="1123"/>
            <ac:picMk id="17" creationId="{8066FC4A-B2FF-B94E-8411-835A825F08ED}"/>
          </ac:picMkLst>
        </pc:picChg>
        <pc:picChg chg="add mod">
          <ac:chgData name="Felipe Viana" userId="afee57a1-d31d-42f1-b644-982eaf8b2b40" providerId="ADAL" clId="{149BCAD6-202D-8147-8DA6-8E3138747200}" dt="2022-05-18T02:06:25.176" v="477" actId="1076"/>
          <ac:picMkLst>
            <pc:docMk/>
            <pc:sldMk cId="2892119302" sldId="1123"/>
            <ac:picMk id="41" creationId="{0C31B3C8-BDE2-634B-BA02-C38E2BD9ACE2}"/>
          </ac:picMkLst>
        </pc:picChg>
        <pc:picChg chg="add del mod">
          <ac:chgData name="Felipe Viana" userId="afee57a1-d31d-42f1-b644-982eaf8b2b40" providerId="ADAL" clId="{149BCAD6-202D-8147-8DA6-8E3138747200}" dt="2022-05-10T19:18:16.998" v="209" actId="478"/>
          <ac:picMkLst>
            <pc:docMk/>
            <pc:sldMk cId="2892119302" sldId="1123"/>
            <ac:picMk id="41" creationId="{26FE3AC0-9FC4-4341-8BD0-58B5D26AE044}"/>
          </ac:picMkLst>
        </pc:picChg>
        <pc:picChg chg="add mod">
          <ac:chgData name="Felipe Viana" userId="afee57a1-d31d-42f1-b644-982eaf8b2b40" providerId="ADAL" clId="{149BCAD6-202D-8147-8DA6-8E3138747200}" dt="2022-05-10T19:18:32.508" v="212" actId="1076"/>
          <ac:picMkLst>
            <pc:docMk/>
            <pc:sldMk cId="2892119302" sldId="1123"/>
            <ac:picMk id="43" creationId="{ECD1E42B-1755-D94E-ADD5-831816BBF1EC}"/>
          </ac:picMkLst>
        </pc:picChg>
      </pc:sldChg>
      <pc:sldChg chg="ord">
        <pc:chgData name="Felipe Viana" userId="afee57a1-d31d-42f1-b644-982eaf8b2b40" providerId="ADAL" clId="{149BCAD6-202D-8147-8DA6-8E3138747200}" dt="2022-05-19T17:29:59.545" v="1382" actId="20578"/>
        <pc:sldMkLst>
          <pc:docMk/>
          <pc:sldMk cId="778347208" sldId="1124"/>
        </pc:sldMkLst>
      </pc:sldChg>
      <pc:sldChg chg="modSp del mod">
        <pc:chgData name="Felipe Viana" userId="afee57a1-d31d-42f1-b644-982eaf8b2b40" providerId="ADAL" clId="{149BCAD6-202D-8147-8DA6-8E3138747200}" dt="2022-05-19T17:30:19.221" v="1385" actId="2696"/>
        <pc:sldMkLst>
          <pc:docMk/>
          <pc:sldMk cId="3123811304" sldId="1125"/>
        </pc:sldMkLst>
        <pc:spChg chg="mod">
          <ac:chgData name="Felipe Viana" userId="afee57a1-d31d-42f1-b644-982eaf8b2b40" providerId="ADAL" clId="{149BCAD6-202D-8147-8DA6-8E3138747200}" dt="2022-04-28T13:24:12.343" v="4" actId="1076"/>
          <ac:spMkLst>
            <pc:docMk/>
            <pc:sldMk cId="3123811304" sldId="1125"/>
            <ac:spMk id="101" creationId="{E284DA7B-DD2A-FB4E-9B6D-76BF3553843B}"/>
          </ac:spMkLst>
        </pc:spChg>
      </pc:sldChg>
      <pc:sldChg chg="addSp delSp modSp mod ord">
        <pc:chgData name="Felipe Viana" userId="afee57a1-d31d-42f1-b644-982eaf8b2b40" providerId="ADAL" clId="{149BCAD6-202D-8147-8DA6-8E3138747200}" dt="2022-05-10T19:52:50.426" v="273" actId="207"/>
        <pc:sldMkLst>
          <pc:docMk/>
          <pc:sldMk cId="1160733260" sldId="1126"/>
        </pc:sldMkLst>
        <pc:spChg chg="mod">
          <ac:chgData name="Felipe Viana" userId="afee57a1-d31d-42f1-b644-982eaf8b2b40" providerId="ADAL" clId="{149BCAD6-202D-8147-8DA6-8E3138747200}" dt="2022-05-10T19:49:51.674" v="216" actId="20577"/>
          <ac:spMkLst>
            <pc:docMk/>
            <pc:sldMk cId="1160733260" sldId="1126"/>
            <ac:spMk id="3" creationId="{21ABDA99-3147-7F41-BDE5-9050E32BBAE6}"/>
          </ac:spMkLst>
        </pc:spChg>
        <pc:spChg chg="add mod">
          <ac:chgData name="Felipe Viana" userId="afee57a1-d31d-42f1-b644-982eaf8b2b40" providerId="ADAL" clId="{149BCAD6-202D-8147-8DA6-8E3138747200}" dt="2022-05-03T20:45:58.797" v="117" actId="1076"/>
          <ac:spMkLst>
            <pc:docMk/>
            <pc:sldMk cId="1160733260" sldId="1126"/>
            <ac:spMk id="4" creationId="{F983AE82-C845-E84C-BDAB-4603AB65694E}"/>
          </ac:spMkLst>
        </pc:spChg>
        <pc:spChg chg="add mod">
          <ac:chgData name="Felipe Viana" userId="afee57a1-d31d-42f1-b644-982eaf8b2b40" providerId="ADAL" clId="{149BCAD6-202D-8147-8DA6-8E3138747200}" dt="2022-05-10T19:52:50.426" v="273" actId="207"/>
          <ac:spMkLst>
            <pc:docMk/>
            <pc:sldMk cId="1160733260" sldId="1126"/>
            <ac:spMk id="5" creationId="{8D19DD40-6E9B-2745-AB82-53BEB3160BCA}"/>
          </ac:spMkLst>
        </pc:spChg>
        <pc:spChg chg="mod">
          <ac:chgData name="Felipe Viana" userId="afee57a1-d31d-42f1-b644-982eaf8b2b40" providerId="ADAL" clId="{149BCAD6-202D-8147-8DA6-8E3138747200}" dt="2022-05-10T19:49:55.431" v="220" actId="20577"/>
          <ac:spMkLst>
            <pc:docMk/>
            <pc:sldMk cId="1160733260" sldId="1126"/>
            <ac:spMk id="7" creationId="{18CB062D-9F27-8240-84BB-51B91E20A424}"/>
          </ac:spMkLst>
        </pc:spChg>
        <pc:spChg chg="add mod">
          <ac:chgData name="Felipe Viana" userId="afee57a1-d31d-42f1-b644-982eaf8b2b40" providerId="ADAL" clId="{149BCAD6-202D-8147-8DA6-8E3138747200}" dt="2022-05-03T20:51:39.568" v="204" actId="20577"/>
          <ac:spMkLst>
            <pc:docMk/>
            <pc:sldMk cId="1160733260" sldId="1126"/>
            <ac:spMk id="8" creationId="{37C08CE0-0C0C-8446-A9DF-653C1F028167}"/>
          </ac:spMkLst>
        </pc:spChg>
        <pc:spChg chg="add del mod">
          <ac:chgData name="Felipe Viana" userId="afee57a1-d31d-42f1-b644-982eaf8b2b40" providerId="ADAL" clId="{149BCAD6-202D-8147-8DA6-8E3138747200}" dt="2022-05-10T19:52:30.501" v="266" actId="478"/>
          <ac:spMkLst>
            <pc:docMk/>
            <pc:sldMk cId="1160733260" sldId="1126"/>
            <ac:spMk id="10" creationId="{2364B11C-9E59-5F48-B2E5-950F662EA125}"/>
          </ac:spMkLst>
        </pc:spChg>
        <pc:picChg chg="del mod">
          <ac:chgData name="Felipe Viana" userId="afee57a1-d31d-42f1-b644-982eaf8b2b40" providerId="ADAL" clId="{149BCAD6-202D-8147-8DA6-8E3138747200}" dt="2022-05-10T19:52:31.754" v="267" actId="478"/>
          <ac:picMkLst>
            <pc:docMk/>
            <pc:sldMk cId="1160733260" sldId="1126"/>
            <ac:picMk id="13" creationId="{2DFEB98E-EEFB-0742-A10D-49FF2A5D7EBF}"/>
          </ac:picMkLst>
        </pc:picChg>
      </pc:sldChg>
      <pc:sldChg chg="del">
        <pc:chgData name="Felipe Viana" userId="afee57a1-d31d-42f1-b644-982eaf8b2b40" providerId="ADAL" clId="{149BCAD6-202D-8147-8DA6-8E3138747200}" dt="2022-04-28T13:17:47.372" v="1" actId="2696"/>
        <pc:sldMkLst>
          <pc:docMk/>
          <pc:sldMk cId="3078463465" sldId="1127"/>
        </pc:sldMkLst>
      </pc:sldChg>
      <pc:sldChg chg="addSp delSp modSp new mod">
        <pc:chgData name="Felipe Viana" userId="afee57a1-d31d-42f1-b644-982eaf8b2b40" providerId="ADAL" clId="{149BCAD6-202D-8147-8DA6-8E3138747200}" dt="2022-05-18T02:28:00.776" v="781" actId="14100"/>
        <pc:sldMkLst>
          <pc:docMk/>
          <pc:sldMk cId="3433164059" sldId="1127"/>
        </pc:sldMkLst>
        <pc:spChg chg="mod">
          <ac:chgData name="Felipe Viana" userId="afee57a1-d31d-42f1-b644-982eaf8b2b40" providerId="ADAL" clId="{149BCAD6-202D-8147-8DA6-8E3138747200}" dt="2022-05-18T02:27:37.235" v="747" actId="20577"/>
          <ac:spMkLst>
            <pc:docMk/>
            <pc:sldMk cId="3433164059" sldId="1127"/>
            <ac:spMk id="2" creationId="{E59A2C73-2B2E-E046-8DED-78C671C9D71D}"/>
          </ac:spMkLst>
        </pc:spChg>
        <pc:spChg chg="add mod">
          <ac:chgData name="Felipe Viana" userId="afee57a1-d31d-42f1-b644-982eaf8b2b40" providerId="ADAL" clId="{149BCAD6-202D-8147-8DA6-8E3138747200}" dt="2022-05-18T02:20:46.621" v="510" actId="1076"/>
          <ac:spMkLst>
            <pc:docMk/>
            <pc:sldMk cId="3433164059" sldId="1127"/>
            <ac:spMk id="3" creationId="{ED5EC987-224D-8E4A-A8DD-EC5FBEC65792}"/>
          </ac:spMkLst>
        </pc:spChg>
        <pc:spChg chg="add mod">
          <ac:chgData name="Felipe Viana" userId="afee57a1-d31d-42f1-b644-982eaf8b2b40" providerId="ADAL" clId="{149BCAD6-202D-8147-8DA6-8E3138747200}" dt="2022-05-18T02:27:10.347" v="719" actId="1076"/>
          <ac:spMkLst>
            <pc:docMk/>
            <pc:sldMk cId="3433164059" sldId="1127"/>
            <ac:spMk id="4" creationId="{09CCE017-86BB-B347-9DE8-FA49BC38A99D}"/>
          </ac:spMkLst>
        </pc:spChg>
        <pc:spChg chg="add mod">
          <ac:chgData name="Felipe Viana" userId="afee57a1-d31d-42f1-b644-982eaf8b2b40" providerId="ADAL" clId="{149BCAD6-202D-8147-8DA6-8E3138747200}" dt="2022-05-18T02:28:00.776" v="781" actId="14100"/>
          <ac:spMkLst>
            <pc:docMk/>
            <pc:sldMk cId="3433164059" sldId="1127"/>
            <ac:spMk id="7" creationId="{13346171-9FA0-BD46-AB37-14E12A714955}"/>
          </ac:spMkLst>
        </pc:spChg>
        <pc:picChg chg="add del mod">
          <ac:chgData name="Felipe Viana" userId="afee57a1-d31d-42f1-b644-982eaf8b2b40" providerId="ADAL" clId="{149BCAD6-202D-8147-8DA6-8E3138747200}" dt="2022-05-18T02:25:10.461" v="676" actId="478"/>
          <ac:picMkLst>
            <pc:docMk/>
            <pc:sldMk cId="3433164059" sldId="1127"/>
            <ac:picMk id="5" creationId="{B03C65C5-5F94-224F-A18B-FC81414A744D}"/>
          </ac:picMkLst>
        </pc:picChg>
        <pc:picChg chg="add del mod">
          <ac:chgData name="Felipe Viana" userId="afee57a1-d31d-42f1-b644-982eaf8b2b40" providerId="ADAL" clId="{149BCAD6-202D-8147-8DA6-8E3138747200}" dt="2022-05-18T02:27:00.332" v="716" actId="478"/>
          <ac:picMkLst>
            <pc:docMk/>
            <pc:sldMk cId="3433164059" sldId="1127"/>
            <ac:picMk id="6" creationId="{8E898E9E-C181-3A4F-B259-CE1696361AF8}"/>
          </ac:picMkLst>
        </pc:picChg>
      </pc:sldChg>
      <pc:sldChg chg="new del">
        <pc:chgData name="Felipe Viana" userId="afee57a1-d31d-42f1-b644-982eaf8b2b40" providerId="ADAL" clId="{149BCAD6-202D-8147-8DA6-8E3138747200}" dt="2022-05-18T02:04:17.811" v="463" actId="2696"/>
        <pc:sldMkLst>
          <pc:docMk/>
          <pc:sldMk cId="160144134" sldId="1128"/>
        </pc:sldMkLst>
      </pc:sldChg>
      <pc:sldChg chg="del">
        <pc:chgData name="Felipe Viana" userId="afee57a1-d31d-42f1-b644-982eaf8b2b40" providerId="ADAL" clId="{149BCAD6-202D-8147-8DA6-8E3138747200}" dt="2022-04-28T13:17:47.372" v="1" actId="2696"/>
        <pc:sldMkLst>
          <pc:docMk/>
          <pc:sldMk cId="3621504070" sldId="1128"/>
        </pc:sldMkLst>
      </pc:sldChg>
      <pc:sldChg chg="addSp delSp modSp new del mod ord">
        <pc:chgData name="Felipe Viana" userId="afee57a1-d31d-42f1-b644-982eaf8b2b40" providerId="ADAL" clId="{149BCAD6-202D-8147-8DA6-8E3138747200}" dt="2022-05-19T17:29:51.307" v="1380" actId="2696"/>
        <pc:sldMkLst>
          <pc:docMk/>
          <pc:sldMk cId="3272858459" sldId="1129"/>
        </pc:sldMkLst>
        <pc:spChg chg="mod">
          <ac:chgData name="Felipe Viana" userId="afee57a1-d31d-42f1-b644-982eaf8b2b40" providerId="ADAL" clId="{149BCAD6-202D-8147-8DA6-8E3138747200}" dt="2022-05-18T02:03:49.134" v="461" actId="20577"/>
          <ac:spMkLst>
            <pc:docMk/>
            <pc:sldMk cId="3272858459" sldId="1129"/>
            <ac:spMk id="2" creationId="{C073FB0A-D588-8449-A0F4-BCFAF2EC1180}"/>
          </ac:spMkLst>
        </pc:spChg>
        <pc:spChg chg="add mod">
          <ac:chgData name="Felipe Viana" userId="afee57a1-d31d-42f1-b644-982eaf8b2b40" providerId="ADAL" clId="{149BCAD6-202D-8147-8DA6-8E3138747200}" dt="2022-05-18T02:04:29.969" v="471" actId="20577"/>
          <ac:spMkLst>
            <pc:docMk/>
            <pc:sldMk cId="3272858459" sldId="1129"/>
            <ac:spMk id="3" creationId="{79FE03BD-07CA-D44D-8F03-92645E75C158}"/>
          </ac:spMkLst>
        </pc:spChg>
        <pc:spChg chg="mod">
          <ac:chgData name="Felipe Viana" userId="afee57a1-d31d-42f1-b644-982eaf8b2b40" providerId="ADAL" clId="{149BCAD6-202D-8147-8DA6-8E3138747200}" dt="2022-05-18T23:57:17.733" v="834" actId="554"/>
          <ac:spMkLst>
            <pc:docMk/>
            <pc:sldMk cId="3272858459" sldId="1129"/>
            <ac:spMk id="5" creationId="{05F8591A-0F5C-265C-AF49-BFCCEAD974AB}"/>
          </ac:spMkLst>
        </pc:spChg>
        <pc:spChg chg="mod">
          <ac:chgData name="Felipe Viana" userId="afee57a1-d31d-42f1-b644-982eaf8b2b40" providerId="ADAL" clId="{149BCAD6-202D-8147-8DA6-8E3138747200}" dt="2022-05-18T23:57:29.690" v="837" actId="14100"/>
          <ac:spMkLst>
            <pc:docMk/>
            <pc:sldMk cId="3272858459" sldId="1129"/>
            <ac:spMk id="6" creationId="{0D923958-B4E8-E682-6606-4F05F7743E5D}"/>
          </ac:spMkLst>
        </pc:spChg>
        <pc:spChg chg="add mod">
          <ac:chgData name="Felipe Viana" userId="afee57a1-d31d-42f1-b644-982eaf8b2b40" providerId="ADAL" clId="{149BCAD6-202D-8147-8DA6-8E3138747200}" dt="2022-05-18T23:58:19.919" v="869" actId="207"/>
          <ac:spMkLst>
            <pc:docMk/>
            <pc:sldMk cId="3272858459" sldId="1129"/>
            <ac:spMk id="11" creationId="{45FB212B-4177-994C-A4D7-9FB3B7F41FF5}"/>
          </ac:spMkLst>
        </pc:spChg>
        <pc:spChg chg="add mod">
          <ac:chgData name="Felipe Viana" userId="afee57a1-d31d-42f1-b644-982eaf8b2b40" providerId="ADAL" clId="{149BCAD6-202D-8147-8DA6-8E3138747200}" dt="2022-05-18T23:58:25.007" v="871" actId="1076"/>
          <ac:spMkLst>
            <pc:docMk/>
            <pc:sldMk cId="3272858459" sldId="1129"/>
            <ac:spMk id="12" creationId="{645DFAC8-3DB9-664A-BFB1-0022E8459CF3}"/>
          </ac:spMkLst>
        </pc:spChg>
        <pc:spChg chg="add mod">
          <ac:chgData name="Felipe Viana" userId="afee57a1-d31d-42f1-b644-982eaf8b2b40" providerId="ADAL" clId="{149BCAD6-202D-8147-8DA6-8E3138747200}" dt="2022-05-19T00:48:41.425" v="1035" actId="20577"/>
          <ac:spMkLst>
            <pc:docMk/>
            <pc:sldMk cId="3272858459" sldId="1129"/>
            <ac:spMk id="13" creationId="{AAA8A3A6-7CA5-7D44-A2DF-10C8995F0FA8}"/>
          </ac:spMkLst>
        </pc:spChg>
        <pc:spChg chg="add del mod">
          <ac:chgData name="Felipe Viana" userId="afee57a1-d31d-42f1-b644-982eaf8b2b40" providerId="ADAL" clId="{149BCAD6-202D-8147-8DA6-8E3138747200}" dt="2022-05-18T23:59:30.261" v="909" actId="478"/>
          <ac:spMkLst>
            <pc:docMk/>
            <pc:sldMk cId="3272858459" sldId="1129"/>
            <ac:spMk id="14" creationId="{967BBE30-0BB3-1648-A70C-FC968899ECE4}"/>
          </ac:spMkLst>
        </pc:spChg>
        <pc:spChg chg="add mod">
          <ac:chgData name="Felipe Viana" userId="afee57a1-d31d-42f1-b644-982eaf8b2b40" providerId="ADAL" clId="{149BCAD6-202D-8147-8DA6-8E3138747200}" dt="2022-05-19T00:00:24.659" v="926" actId="1076"/>
          <ac:spMkLst>
            <pc:docMk/>
            <pc:sldMk cId="3272858459" sldId="1129"/>
            <ac:spMk id="15" creationId="{52C7C963-07F4-294E-B15F-FE55BE78D279}"/>
          </ac:spMkLst>
        </pc:spChg>
        <pc:spChg chg="add mod">
          <ac:chgData name="Felipe Viana" userId="afee57a1-d31d-42f1-b644-982eaf8b2b40" providerId="ADAL" clId="{149BCAD6-202D-8147-8DA6-8E3138747200}" dt="2022-05-19T00:00:31.710" v="928" actId="14100"/>
          <ac:spMkLst>
            <pc:docMk/>
            <pc:sldMk cId="3272858459" sldId="1129"/>
            <ac:spMk id="16" creationId="{D6B82718-7BA0-F14D-B9CB-E9EECC711EE4}"/>
          </ac:spMkLst>
        </pc:spChg>
        <pc:spChg chg="add mod">
          <ac:chgData name="Felipe Viana" userId="afee57a1-d31d-42f1-b644-982eaf8b2b40" providerId="ADAL" clId="{149BCAD6-202D-8147-8DA6-8E3138747200}" dt="2022-05-19T00:01:02.472" v="934" actId="20577"/>
          <ac:spMkLst>
            <pc:docMk/>
            <pc:sldMk cId="3272858459" sldId="1129"/>
            <ac:spMk id="17" creationId="{C2773664-31E5-F347-8FF5-0A13C5EFE716}"/>
          </ac:spMkLst>
        </pc:spChg>
        <pc:spChg chg="add mod">
          <ac:chgData name="Felipe Viana" userId="afee57a1-d31d-42f1-b644-982eaf8b2b40" providerId="ADAL" clId="{149BCAD6-202D-8147-8DA6-8E3138747200}" dt="2022-05-19T00:00:47.557" v="933" actId="1076"/>
          <ac:spMkLst>
            <pc:docMk/>
            <pc:sldMk cId="3272858459" sldId="1129"/>
            <ac:spMk id="18" creationId="{3E05356C-668F-164E-98A8-BC6E996B8D5B}"/>
          </ac:spMkLst>
        </pc:spChg>
        <pc:picChg chg="mod">
          <ac:chgData name="Felipe Viana" userId="afee57a1-d31d-42f1-b644-982eaf8b2b40" providerId="ADAL" clId="{149BCAD6-202D-8147-8DA6-8E3138747200}" dt="2022-05-18T23:57:26.439" v="836" actId="14100"/>
          <ac:picMkLst>
            <pc:docMk/>
            <pc:sldMk cId="3272858459" sldId="1129"/>
            <ac:picMk id="3" creationId="{0310BA53-99BA-E6D3-4F28-4E7CAB67AF48}"/>
          </ac:picMkLst>
        </pc:picChg>
        <pc:picChg chg="mod">
          <ac:chgData name="Felipe Viana" userId="afee57a1-d31d-42f1-b644-982eaf8b2b40" providerId="ADAL" clId="{149BCAD6-202D-8147-8DA6-8E3138747200}" dt="2022-05-18T23:56:56.670" v="831" actId="1076"/>
          <ac:picMkLst>
            <pc:docMk/>
            <pc:sldMk cId="3272858459" sldId="1129"/>
            <ac:picMk id="4" creationId="{10523A50-F119-29DE-73EC-922EFC1B4615}"/>
          </ac:picMkLst>
        </pc:picChg>
        <pc:picChg chg="add mod">
          <ac:chgData name="Felipe Viana" userId="afee57a1-d31d-42f1-b644-982eaf8b2b40" providerId="ADAL" clId="{149BCAD6-202D-8147-8DA6-8E3138747200}" dt="2022-05-18T23:57:01.587" v="832" actId="1076"/>
          <ac:picMkLst>
            <pc:docMk/>
            <pc:sldMk cId="3272858459" sldId="1129"/>
            <ac:picMk id="7" creationId="{D293A84D-B54E-A147-B495-23070C5C076A}"/>
          </ac:picMkLst>
        </pc:picChg>
        <pc:picChg chg="add mod">
          <ac:chgData name="Felipe Viana" userId="afee57a1-d31d-42f1-b644-982eaf8b2b40" providerId="ADAL" clId="{149BCAD6-202D-8147-8DA6-8E3138747200}" dt="2022-05-18T23:56:52.970" v="829" actId="1076"/>
          <ac:picMkLst>
            <pc:docMk/>
            <pc:sldMk cId="3272858459" sldId="1129"/>
            <ac:picMk id="8" creationId="{0420863B-EA78-CF4D-A123-24E6EC6FB5E8}"/>
          </ac:picMkLst>
        </pc:picChg>
        <pc:picChg chg="add mod">
          <ac:chgData name="Felipe Viana" userId="afee57a1-d31d-42f1-b644-982eaf8b2b40" providerId="ADAL" clId="{149BCAD6-202D-8147-8DA6-8E3138747200}" dt="2022-05-18T23:57:46.109" v="843" actId="1076"/>
          <ac:picMkLst>
            <pc:docMk/>
            <pc:sldMk cId="3272858459" sldId="1129"/>
            <ac:picMk id="9" creationId="{B58FED65-8313-394D-A238-88C41095DAA2}"/>
          </ac:picMkLst>
        </pc:picChg>
        <pc:picChg chg="add mod">
          <ac:chgData name="Felipe Viana" userId="afee57a1-d31d-42f1-b644-982eaf8b2b40" providerId="ADAL" clId="{149BCAD6-202D-8147-8DA6-8E3138747200}" dt="2022-05-18T23:57:35.124" v="840" actId="1076"/>
          <ac:picMkLst>
            <pc:docMk/>
            <pc:sldMk cId="3272858459" sldId="1129"/>
            <ac:picMk id="10" creationId="{4DA3A48F-5808-774D-A33D-3470FB30FC4E}"/>
          </ac:picMkLst>
        </pc:picChg>
      </pc:sldChg>
      <pc:sldChg chg="del">
        <pc:chgData name="Felipe Viana" userId="afee57a1-d31d-42f1-b644-982eaf8b2b40" providerId="ADAL" clId="{149BCAD6-202D-8147-8DA6-8E3138747200}" dt="2022-04-28T13:17:47.372" v="1" actId="2696"/>
        <pc:sldMkLst>
          <pc:docMk/>
          <pc:sldMk cId="3509821476" sldId="1129"/>
        </pc:sldMkLst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1830078208" sldId="1130"/>
        </pc:sldMkLst>
      </pc:sldChg>
      <pc:sldChg chg="addSp modSp new mod">
        <pc:chgData name="Felipe Viana" userId="afee57a1-d31d-42f1-b644-982eaf8b2b40" providerId="ADAL" clId="{149BCAD6-202D-8147-8DA6-8E3138747200}" dt="2022-05-19T00:20:06.248" v="948" actId="20577"/>
        <pc:sldMkLst>
          <pc:docMk/>
          <pc:sldMk cId="4294566291" sldId="1130"/>
        </pc:sldMkLst>
        <pc:spChg chg="mod">
          <ac:chgData name="Felipe Viana" userId="afee57a1-d31d-42f1-b644-982eaf8b2b40" providerId="ADAL" clId="{149BCAD6-202D-8147-8DA6-8E3138747200}" dt="2022-05-19T00:20:06.248" v="948" actId="20577"/>
          <ac:spMkLst>
            <pc:docMk/>
            <pc:sldMk cId="4294566291" sldId="1130"/>
            <ac:spMk id="2" creationId="{44E368EB-A72B-6B41-B8A1-7E2A4B5D5DA6}"/>
          </ac:spMkLst>
        </pc:spChg>
        <pc:spChg chg="add mod">
          <ac:chgData name="Felipe Viana" userId="afee57a1-d31d-42f1-b644-982eaf8b2b40" providerId="ADAL" clId="{149BCAD6-202D-8147-8DA6-8E3138747200}" dt="2022-05-18T02:03:01.077" v="376" actId="1076"/>
          <ac:spMkLst>
            <pc:docMk/>
            <pc:sldMk cId="4294566291" sldId="1130"/>
            <ac:spMk id="3" creationId="{E50F99F4-D176-D84D-B946-CF2BA571C5A1}"/>
          </ac:spMkLst>
        </pc:spChg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2159238231" sldId="1131"/>
        </pc:sldMkLst>
      </pc:sldChg>
      <pc:sldChg chg="new del">
        <pc:chgData name="Felipe Viana" userId="afee57a1-d31d-42f1-b644-982eaf8b2b40" providerId="ADAL" clId="{149BCAD6-202D-8147-8DA6-8E3138747200}" dt="2022-05-18T02:08:55.657" v="480" actId="2696"/>
        <pc:sldMkLst>
          <pc:docMk/>
          <pc:sldMk cId="3174268601" sldId="1131"/>
        </pc:sldMkLst>
      </pc:sldChg>
      <pc:sldChg chg="addSp modSp new mod">
        <pc:chgData name="Felipe Viana" userId="afee57a1-d31d-42f1-b644-982eaf8b2b40" providerId="ADAL" clId="{149BCAD6-202D-8147-8DA6-8E3138747200}" dt="2022-05-18T02:28:29.460" v="820" actId="20577"/>
        <pc:sldMkLst>
          <pc:docMk/>
          <pc:sldMk cId="3187393964" sldId="1131"/>
        </pc:sldMkLst>
        <pc:spChg chg="mod">
          <ac:chgData name="Felipe Viana" userId="afee57a1-d31d-42f1-b644-982eaf8b2b40" providerId="ADAL" clId="{149BCAD6-202D-8147-8DA6-8E3138747200}" dt="2022-05-18T02:28:29.460" v="820" actId="20577"/>
          <ac:spMkLst>
            <pc:docMk/>
            <pc:sldMk cId="3187393964" sldId="1131"/>
            <ac:spMk id="2" creationId="{350E320C-0933-CA4F-BB69-0361537C95C9}"/>
          </ac:spMkLst>
        </pc:spChg>
        <pc:spChg chg="add mod">
          <ac:chgData name="Felipe Viana" userId="afee57a1-d31d-42f1-b644-982eaf8b2b40" providerId="ADAL" clId="{149BCAD6-202D-8147-8DA6-8E3138747200}" dt="2022-05-18T02:28:25.258" v="819"/>
          <ac:spMkLst>
            <pc:docMk/>
            <pc:sldMk cId="3187393964" sldId="1131"/>
            <ac:spMk id="3" creationId="{D919D712-5174-8E4F-ADBB-F51DC0A247E0}"/>
          </ac:spMkLst>
        </pc:spChg>
      </pc:sldChg>
      <pc:sldChg chg="del">
        <pc:chgData name="Felipe Viana" userId="afee57a1-d31d-42f1-b644-982eaf8b2b40" providerId="ADAL" clId="{149BCAD6-202D-8147-8DA6-8E3138747200}" dt="2022-04-28T13:17:51.517" v="2" actId="2696"/>
        <pc:sldMkLst>
          <pc:docMk/>
          <pc:sldMk cId="3066065411" sldId="1132"/>
        </pc:sldMkLst>
      </pc:sldChg>
      <pc:sldChg chg="modSp mod">
        <pc:chgData name="Felipe Viana" userId="afee57a1-d31d-42f1-b644-982eaf8b2b40" providerId="ADAL" clId="{149BCAD6-202D-8147-8DA6-8E3138747200}" dt="2022-05-19T17:27:26.004" v="1363" actId="20577"/>
        <pc:sldMkLst>
          <pc:docMk/>
          <pc:sldMk cId="1522255719" sldId="1133"/>
        </pc:sldMkLst>
        <pc:spChg chg="mod">
          <ac:chgData name="Felipe Viana" userId="afee57a1-d31d-42f1-b644-982eaf8b2b40" providerId="ADAL" clId="{149BCAD6-202D-8147-8DA6-8E3138747200}" dt="2022-05-19T17:27:26.004" v="1363" actId="20577"/>
          <ac:spMkLst>
            <pc:docMk/>
            <pc:sldMk cId="1522255719" sldId="1133"/>
            <ac:spMk id="2" creationId="{03173C32-3F83-8B48-A8FC-4337E19255B2}"/>
          </ac:spMkLst>
        </pc:spChg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3915006265" sldId="1133"/>
        </pc:sldMkLst>
      </pc:sldChg>
      <pc:sldChg chg="del">
        <pc:chgData name="Felipe Viana" userId="afee57a1-d31d-42f1-b644-982eaf8b2b40" providerId="ADAL" clId="{149BCAD6-202D-8147-8DA6-8E3138747200}" dt="2022-04-28T13:17:51.517" v="2" actId="2696"/>
        <pc:sldMkLst>
          <pc:docMk/>
          <pc:sldMk cId="210545109" sldId="1134"/>
        </pc:sldMkLst>
      </pc:sldChg>
      <pc:sldChg chg="modSp mod">
        <pc:chgData name="Felipe Viana" userId="afee57a1-d31d-42f1-b644-982eaf8b2b40" providerId="ADAL" clId="{149BCAD6-202D-8147-8DA6-8E3138747200}" dt="2022-05-19T00:19:45.941" v="943" actId="20577"/>
        <pc:sldMkLst>
          <pc:docMk/>
          <pc:sldMk cId="1268770598" sldId="1134"/>
        </pc:sldMkLst>
        <pc:spChg chg="mod">
          <ac:chgData name="Felipe Viana" userId="afee57a1-d31d-42f1-b644-982eaf8b2b40" providerId="ADAL" clId="{149BCAD6-202D-8147-8DA6-8E3138747200}" dt="2022-05-19T00:19:45.941" v="943" actId="20577"/>
          <ac:spMkLst>
            <pc:docMk/>
            <pc:sldMk cId="1268770598" sldId="1134"/>
            <ac:spMk id="2" creationId="{44E368EB-A72B-6B41-B8A1-7E2A4B5D5DA6}"/>
          </ac:spMkLst>
        </pc:spChg>
      </pc:sldChg>
      <pc:sldChg chg="addSp delSp modSp add mod">
        <pc:chgData name="Felipe Viana" userId="afee57a1-d31d-42f1-b644-982eaf8b2b40" providerId="ADAL" clId="{149BCAD6-202D-8147-8DA6-8E3138747200}" dt="2022-05-19T00:49:10.591" v="1041" actId="1076"/>
        <pc:sldMkLst>
          <pc:docMk/>
          <pc:sldMk cId="1604852761" sldId="1135"/>
        </pc:sldMkLst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5" creationId="{05F8591A-0F5C-265C-AF49-BFCCEAD974AB}"/>
          </ac:spMkLst>
        </pc:spChg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6" creationId="{0D923958-B4E8-E682-6606-4F05F7743E5D}"/>
          </ac:spMkLst>
        </pc:spChg>
        <pc:spChg chg="mod">
          <ac:chgData name="Felipe Viana" userId="afee57a1-d31d-42f1-b644-982eaf8b2b40" providerId="ADAL" clId="{149BCAD6-202D-8147-8DA6-8E3138747200}" dt="2022-05-19T00:49:10.591" v="1041" actId="1076"/>
          <ac:spMkLst>
            <pc:docMk/>
            <pc:sldMk cId="1604852761" sldId="1135"/>
            <ac:spMk id="13" creationId="{AAA8A3A6-7CA5-7D44-A2DF-10C8995F0FA8}"/>
          </ac:spMkLst>
        </pc:spChg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15" creationId="{52C7C963-07F4-294E-B15F-FE55BE78D279}"/>
          </ac:spMkLst>
        </pc:spChg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16" creationId="{D6B82718-7BA0-F14D-B9CB-E9EECC711EE4}"/>
          </ac:spMkLst>
        </pc:spChg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17" creationId="{C2773664-31E5-F347-8FF5-0A13C5EFE716}"/>
          </ac:spMkLst>
        </pc:spChg>
        <pc:spChg chg="mod">
          <ac:chgData name="Felipe Viana" userId="afee57a1-d31d-42f1-b644-982eaf8b2b40" providerId="ADAL" clId="{149BCAD6-202D-8147-8DA6-8E3138747200}" dt="2022-05-19T00:41:08.940" v="999" actId="1076"/>
          <ac:spMkLst>
            <pc:docMk/>
            <pc:sldMk cId="1604852761" sldId="1135"/>
            <ac:spMk id="18" creationId="{3E05356C-668F-164E-98A8-BC6E996B8D5B}"/>
          </ac:spMkLst>
        </pc:spChg>
        <pc:spChg chg="add mod">
          <ac:chgData name="Felipe Viana" userId="afee57a1-d31d-42f1-b644-982eaf8b2b40" providerId="ADAL" clId="{149BCAD6-202D-8147-8DA6-8E3138747200}" dt="2022-05-19T00:42:09.213" v="1015" actId="1076"/>
          <ac:spMkLst>
            <pc:docMk/>
            <pc:sldMk cId="1604852761" sldId="1135"/>
            <ac:spMk id="22" creationId="{BFDAE41C-4CB3-5442-A3EE-EECAB764277E}"/>
          </ac:spMkLst>
        </pc:spChg>
        <pc:spChg chg="add mod">
          <ac:chgData name="Felipe Viana" userId="afee57a1-d31d-42f1-b644-982eaf8b2b40" providerId="ADAL" clId="{149BCAD6-202D-8147-8DA6-8E3138747200}" dt="2022-05-19T00:42:39.308" v="1021" actId="1076"/>
          <ac:spMkLst>
            <pc:docMk/>
            <pc:sldMk cId="1604852761" sldId="1135"/>
            <ac:spMk id="23" creationId="{8ABAB770-1753-F94F-ACC9-C58D92DDEC6C}"/>
          </ac:spMkLst>
        </pc:spChg>
        <pc:spChg chg="add mod">
          <ac:chgData name="Felipe Viana" userId="afee57a1-d31d-42f1-b644-982eaf8b2b40" providerId="ADAL" clId="{149BCAD6-202D-8147-8DA6-8E3138747200}" dt="2022-05-19T00:41:59.343" v="1013" actId="1076"/>
          <ac:spMkLst>
            <pc:docMk/>
            <pc:sldMk cId="1604852761" sldId="1135"/>
            <ac:spMk id="24" creationId="{00409FD9-6A7D-854F-8CE5-2F7EB02605CC}"/>
          </ac:spMkLst>
        </pc:spChg>
        <pc:spChg chg="add mod">
          <ac:chgData name="Felipe Viana" userId="afee57a1-d31d-42f1-b644-982eaf8b2b40" providerId="ADAL" clId="{149BCAD6-202D-8147-8DA6-8E3138747200}" dt="2022-05-19T00:42:35.343" v="1020" actId="1076"/>
          <ac:spMkLst>
            <pc:docMk/>
            <pc:sldMk cId="1604852761" sldId="1135"/>
            <ac:spMk id="25" creationId="{1F6E8F61-365D-CE49-A41A-B6D582388BEB}"/>
          </ac:spMkLst>
        </pc:spChg>
        <pc:spChg chg="del mod">
          <ac:chgData name="Felipe Viana" userId="afee57a1-d31d-42f1-b644-982eaf8b2b40" providerId="ADAL" clId="{149BCAD6-202D-8147-8DA6-8E3138747200}" dt="2022-05-19T00:38:13.380" v="958" actId="478"/>
          <ac:spMkLst>
            <pc:docMk/>
            <pc:sldMk cId="1604852761" sldId="1135"/>
            <ac:spMk id="26" creationId="{FB571289-D66B-CCC9-8968-DC5278A265C5}"/>
          </ac:spMkLst>
        </pc:spChg>
        <pc:spChg chg="del">
          <ac:chgData name="Felipe Viana" userId="afee57a1-d31d-42f1-b644-982eaf8b2b40" providerId="ADAL" clId="{149BCAD6-202D-8147-8DA6-8E3138747200}" dt="2022-05-19T00:38:13.380" v="958" actId="478"/>
          <ac:spMkLst>
            <pc:docMk/>
            <pc:sldMk cId="1604852761" sldId="1135"/>
            <ac:spMk id="27" creationId="{DB811BF3-122A-76EA-28EC-C6555433B08F}"/>
          </ac:spMkLst>
        </pc:spChg>
        <pc:picChg chg="mod">
          <ac:chgData name="Felipe Viana" userId="afee57a1-d31d-42f1-b644-982eaf8b2b40" providerId="ADAL" clId="{149BCAD6-202D-8147-8DA6-8E3138747200}" dt="2022-05-19T00:41:34.767" v="1006" actId="14100"/>
          <ac:picMkLst>
            <pc:docMk/>
            <pc:sldMk cId="1604852761" sldId="1135"/>
            <ac:picMk id="7" creationId="{D293A84D-B54E-A147-B495-23070C5C076A}"/>
          </ac:picMkLst>
        </pc:picChg>
        <pc:picChg chg="mod">
          <ac:chgData name="Felipe Viana" userId="afee57a1-d31d-42f1-b644-982eaf8b2b40" providerId="ADAL" clId="{149BCAD6-202D-8147-8DA6-8E3138747200}" dt="2022-05-19T00:41:37.596" v="1007" actId="14100"/>
          <ac:picMkLst>
            <pc:docMk/>
            <pc:sldMk cId="1604852761" sldId="1135"/>
            <ac:picMk id="9" creationId="{6E9BE50E-4F61-3044-2C2F-5108CCCADDD8}"/>
          </ac:picMkLst>
        </pc:picChg>
        <pc:picChg chg="mod">
          <ac:chgData name="Felipe Viana" userId="afee57a1-d31d-42f1-b644-982eaf8b2b40" providerId="ADAL" clId="{149BCAD6-202D-8147-8DA6-8E3138747200}" dt="2022-05-19T00:41:52.732" v="1012" actId="14100"/>
          <ac:picMkLst>
            <pc:docMk/>
            <pc:sldMk cId="1604852761" sldId="1135"/>
            <ac:picMk id="10" creationId="{4DA3A48F-5808-774D-A33D-3470FB30FC4E}"/>
          </ac:picMkLst>
        </pc:picChg>
        <pc:picChg chg="mod">
          <ac:chgData name="Felipe Viana" userId="afee57a1-d31d-42f1-b644-982eaf8b2b40" providerId="ADAL" clId="{149BCAD6-202D-8147-8DA6-8E3138747200}" dt="2022-05-19T00:41:48.381" v="1010" actId="14100"/>
          <ac:picMkLst>
            <pc:docMk/>
            <pc:sldMk cId="1604852761" sldId="1135"/>
            <ac:picMk id="14" creationId="{0C13EEC6-64A7-D31A-D44C-F016544023FB}"/>
          </ac:picMkLst>
        </pc:picChg>
        <pc:picChg chg="mod">
          <ac:chgData name="Felipe Viana" userId="afee57a1-d31d-42f1-b644-982eaf8b2b40" providerId="ADAL" clId="{149BCAD6-202D-8147-8DA6-8E3138747200}" dt="2022-05-19T00:41:29.320" v="1005" actId="14100"/>
          <ac:picMkLst>
            <pc:docMk/>
            <pc:sldMk cId="1604852761" sldId="1135"/>
            <ac:picMk id="19" creationId="{06046B8F-A6C9-3744-42B3-34DDEDF03D1D}"/>
          </ac:picMkLst>
        </pc:picChg>
        <pc:picChg chg="mod">
          <ac:chgData name="Felipe Viana" userId="afee57a1-d31d-42f1-b644-982eaf8b2b40" providerId="ADAL" clId="{149BCAD6-202D-8147-8DA6-8E3138747200}" dt="2022-05-19T00:41:43.349" v="1008" actId="14100"/>
          <ac:picMkLst>
            <pc:docMk/>
            <pc:sldMk cId="1604852761" sldId="1135"/>
            <ac:picMk id="20" creationId="{7ABDB66E-F0C4-60B1-3308-3D51A5308F67}"/>
          </ac:picMkLst>
        </pc:picChg>
        <pc:picChg chg="add mod modCrop">
          <ac:chgData name="Felipe Viana" userId="afee57a1-d31d-42f1-b644-982eaf8b2b40" providerId="ADAL" clId="{149BCAD6-202D-8147-8DA6-8E3138747200}" dt="2022-05-19T00:42:27.997" v="1019" actId="14100"/>
          <ac:picMkLst>
            <pc:docMk/>
            <pc:sldMk cId="1604852761" sldId="1135"/>
            <ac:picMk id="21" creationId="{F9E0D627-43B6-B64F-8704-44B28EFCA659}"/>
          </ac:picMkLst>
        </pc:picChg>
        <pc:picChg chg="del">
          <ac:chgData name="Felipe Viana" userId="afee57a1-d31d-42f1-b644-982eaf8b2b40" providerId="ADAL" clId="{149BCAD6-202D-8147-8DA6-8E3138747200}" dt="2022-05-19T00:38:09.936" v="957" actId="478"/>
          <ac:picMkLst>
            <pc:docMk/>
            <pc:sldMk cId="1604852761" sldId="1135"/>
            <ac:picMk id="28" creationId="{597F6192-89D3-E192-E05B-5505ADC10CE0}"/>
          </ac:picMkLst>
        </pc:picChg>
        <pc:picChg chg="mod modCrop">
          <ac:chgData name="Felipe Viana" userId="afee57a1-d31d-42f1-b644-982eaf8b2b40" providerId="ADAL" clId="{149BCAD6-202D-8147-8DA6-8E3138747200}" dt="2022-05-19T00:42:15.358" v="1017" actId="14100"/>
          <ac:picMkLst>
            <pc:docMk/>
            <pc:sldMk cId="1604852761" sldId="1135"/>
            <ac:picMk id="29" creationId="{4F5338C7-1A81-6B2E-DCE5-A319E44B97E4}"/>
          </ac:picMkLst>
        </pc:picChg>
        <pc:picChg chg="del mod">
          <ac:chgData name="Felipe Viana" userId="afee57a1-d31d-42f1-b644-982eaf8b2b40" providerId="ADAL" clId="{149BCAD6-202D-8147-8DA6-8E3138747200}" dt="2022-05-19T00:38:19.716" v="960" actId="478"/>
          <ac:picMkLst>
            <pc:docMk/>
            <pc:sldMk cId="1604852761" sldId="1135"/>
            <ac:picMk id="30" creationId="{87C69E70-BE74-22E8-004C-4B09C0F98422}"/>
          </ac:picMkLst>
        </pc:picChg>
      </pc:sldChg>
      <pc:sldChg chg="del">
        <pc:chgData name="Felipe Viana" userId="afee57a1-d31d-42f1-b644-982eaf8b2b40" providerId="ADAL" clId="{149BCAD6-202D-8147-8DA6-8E3138747200}" dt="2022-04-28T13:17:51.517" v="2" actId="2696"/>
        <pc:sldMkLst>
          <pc:docMk/>
          <pc:sldMk cId="4180785783" sldId="1135"/>
        </pc:sldMkLst>
      </pc:sldChg>
      <pc:sldChg chg="del">
        <pc:chgData name="Felipe Viana" userId="afee57a1-d31d-42f1-b644-982eaf8b2b40" providerId="ADAL" clId="{149BCAD6-202D-8147-8DA6-8E3138747200}" dt="2022-04-28T13:17:41.059" v="0" actId="2696"/>
        <pc:sldMkLst>
          <pc:docMk/>
          <pc:sldMk cId="1178450192" sldId="1136"/>
        </pc:sldMkLst>
      </pc:sldChg>
    </pc:docChg>
  </pc:docChgLst>
  <pc:docChgLst>
    <pc:chgData name="admarques@knights.ucf.edu" userId="S::urn:spo:guest#admarques@knights.ucf.edu::" providerId="AD" clId="Web-{91154CE8-3FCE-42BD-D7FC-F1303339A5BC}"/>
    <pc:docChg chg="modSld">
      <pc:chgData name="admarques@knights.ucf.edu" userId="S::urn:spo:guest#admarques@knights.ucf.edu::" providerId="AD" clId="Web-{91154CE8-3FCE-42BD-D7FC-F1303339A5BC}" dt="2022-07-27T19:52:34.631" v="2" actId="20577"/>
      <pc:docMkLst>
        <pc:docMk/>
      </pc:docMkLst>
      <pc:sldChg chg="modSp">
        <pc:chgData name="admarques@knights.ucf.edu" userId="S::urn:spo:guest#admarques@knights.ucf.edu::" providerId="AD" clId="Web-{91154CE8-3FCE-42BD-D7FC-F1303339A5BC}" dt="2022-07-27T19:52:34.631" v="2" actId="20577"/>
        <pc:sldMkLst>
          <pc:docMk/>
          <pc:sldMk cId="2952720844" sldId="1177"/>
        </pc:sldMkLst>
        <pc:spChg chg="mod">
          <ac:chgData name="admarques@knights.ucf.edu" userId="S::urn:spo:guest#admarques@knights.ucf.edu::" providerId="AD" clId="Web-{91154CE8-3FCE-42BD-D7FC-F1303339A5BC}" dt="2022-07-27T19:52:34.631" v="2" actId="20577"/>
          <ac:spMkLst>
            <pc:docMk/>
            <pc:sldMk cId="2952720844" sldId="1177"/>
            <ac:spMk id="10" creationId="{3162D56F-135E-F893-415F-98A72782E58A}"/>
          </ac:spMkLst>
        </pc:spChg>
      </pc:sldChg>
    </pc:docChg>
  </pc:docChgLst>
  <pc:docChgLst>
    <pc:chgData name="Felipe Viana" userId="S::fe834498@ucf.edu::afee57a1-d31d-42f1-b644-982eaf8b2b40" providerId="AD" clId="Web-{0416586B-3871-B4A9-4442-221F43B935DD}"/>
    <pc:docChg chg="modSld">
      <pc:chgData name="Felipe Viana" userId="S::fe834498@ucf.edu::afee57a1-d31d-42f1-b644-982eaf8b2b40" providerId="AD" clId="Web-{0416586B-3871-B4A9-4442-221F43B935DD}" dt="2022-07-08T18:15:37.798" v="3" actId="14100"/>
      <pc:docMkLst>
        <pc:docMk/>
      </pc:docMkLst>
      <pc:sldChg chg="modSp">
        <pc:chgData name="Felipe Viana" userId="S::fe834498@ucf.edu::afee57a1-d31d-42f1-b644-982eaf8b2b40" providerId="AD" clId="Web-{0416586B-3871-B4A9-4442-221F43B935DD}" dt="2022-07-08T18:15:37.798" v="3" actId="14100"/>
        <pc:sldMkLst>
          <pc:docMk/>
          <pc:sldMk cId="3158643362" sldId="1170"/>
        </pc:sldMkLst>
        <pc:spChg chg="mod">
          <ac:chgData name="Felipe Viana" userId="S::fe834498@ucf.edu::afee57a1-d31d-42f1-b644-982eaf8b2b40" providerId="AD" clId="Web-{0416586B-3871-B4A9-4442-221F43B935DD}" dt="2022-07-08T18:15:27.329" v="1" actId="20577"/>
          <ac:spMkLst>
            <pc:docMk/>
            <pc:sldMk cId="3158643362" sldId="1170"/>
            <ac:spMk id="9" creationId="{891216D6-24BF-711B-AE03-61B6DC70E7B6}"/>
          </ac:spMkLst>
        </pc:spChg>
        <pc:picChg chg="mod">
          <ac:chgData name="Felipe Viana" userId="S::fe834498@ucf.edu::afee57a1-d31d-42f1-b644-982eaf8b2b40" providerId="AD" clId="Web-{0416586B-3871-B4A9-4442-221F43B935DD}" dt="2022-07-08T18:15:32.641" v="2" actId="14100"/>
          <ac:picMkLst>
            <pc:docMk/>
            <pc:sldMk cId="3158643362" sldId="1170"/>
            <ac:picMk id="7" creationId="{43BD62AC-C68A-D38C-A446-4280D486E935}"/>
          </ac:picMkLst>
        </pc:picChg>
        <pc:picChg chg="mod">
          <ac:chgData name="Felipe Viana" userId="S::fe834498@ucf.edu::afee57a1-d31d-42f1-b644-982eaf8b2b40" providerId="AD" clId="Web-{0416586B-3871-B4A9-4442-221F43B935DD}" dt="2022-07-08T18:15:37.798" v="3" actId="14100"/>
          <ac:picMkLst>
            <pc:docMk/>
            <pc:sldMk cId="3158643362" sldId="1170"/>
            <ac:picMk id="8" creationId="{C09A6E17-7ECE-1FC6-C8C8-2BDF504BACD1}"/>
          </ac:picMkLst>
        </pc:picChg>
      </pc:sldChg>
    </pc:docChg>
  </pc:docChgLst>
  <pc:docChgLst>
    <pc:chgData name="augustod.marques@gmail.com" userId="S::urn:spo:guest#augustod.marques@gmail.com::" providerId="AD" clId="Web-{CA2E6DAB-32FB-249A-C221-AF61F0F788AF}"/>
    <pc:docChg chg="modSld sldOrd">
      <pc:chgData name="augustod.marques@gmail.com" userId="S::urn:spo:guest#augustod.marques@gmail.com::" providerId="AD" clId="Web-{CA2E6DAB-32FB-249A-C221-AF61F0F788AF}" dt="2022-04-27T14:08:52.872" v="274"/>
      <pc:docMkLst>
        <pc:docMk/>
      </pc:docMkLst>
      <pc:sldChg chg="addSp delSp modSp">
        <pc:chgData name="augustod.marques@gmail.com" userId="S::urn:spo:guest#augustod.marques@gmail.com::" providerId="AD" clId="Web-{CA2E6DAB-32FB-249A-C221-AF61F0F788AF}" dt="2022-04-27T14:08:52.872" v="274"/>
        <pc:sldMkLst>
          <pc:docMk/>
          <pc:sldMk cId="2379013373" sldId="1116"/>
        </pc:sldMkLst>
        <pc:spChg chg="del">
          <ac:chgData name="augustod.marques@gmail.com" userId="S::urn:spo:guest#augustod.marques@gmail.com::" providerId="AD" clId="Web-{CA2E6DAB-32FB-249A-C221-AF61F0F788AF}" dt="2022-04-27T12:45:29.361" v="0"/>
          <ac:spMkLst>
            <pc:docMk/>
            <pc:sldMk cId="2379013373" sldId="1116"/>
            <ac:spMk id="4" creationId="{CA4E42F9-8FF5-524F-8C93-094CC9749425}"/>
          </ac:spMkLst>
        </pc:spChg>
        <pc:spChg chg="add mod">
          <ac:chgData name="augustod.marques@gmail.com" userId="S::urn:spo:guest#augustod.marques@gmail.com::" providerId="AD" clId="Web-{CA2E6DAB-32FB-249A-C221-AF61F0F788AF}" dt="2022-04-27T12:57:27.752" v="45" actId="1076"/>
          <ac:spMkLst>
            <pc:docMk/>
            <pc:sldMk cId="2379013373" sldId="1116"/>
            <ac:spMk id="8" creationId="{94F5CA5D-CEA3-1DF5-3954-E122A5B19BBC}"/>
          </ac:spMkLst>
        </pc:spChg>
        <pc:picChg chg="add del mod modCrop">
          <ac:chgData name="augustod.marques@gmail.com" userId="S::urn:spo:guest#augustod.marques@gmail.com::" providerId="AD" clId="Web-{CA2E6DAB-32FB-249A-C221-AF61F0F788AF}" dt="2022-04-27T12:46:49.659" v="8"/>
          <ac:picMkLst>
            <pc:docMk/>
            <pc:sldMk cId="2379013373" sldId="1116"/>
            <ac:picMk id="3" creationId="{3162A5AF-864F-1BE8-B071-1AC8ED9B414A}"/>
          </ac:picMkLst>
        </pc:picChg>
        <pc:picChg chg="add mod">
          <ac:chgData name="augustod.marques@gmail.com" userId="S::urn:spo:guest#augustod.marques@gmail.com::" providerId="AD" clId="Web-{CA2E6DAB-32FB-249A-C221-AF61F0F788AF}" dt="2022-04-27T12:51:17.134" v="31" actId="1076"/>
          <ac:picMkLst>
            <pc:docMk/>
            <pc:sldMk cId="2379013373" sldId="1116"/>
            <ac:picMk id="5" creationId="{F688197C-5926-E4B4-0E74-4EAA33D45357}"/>
          </ac:picMkLst>
        </pc:picChg>
        <pc:picChg chg="add mod modCrop">
          <ac:chgData name="augustod.marques@gmail.com" userId="S::urn:spo:guest#augustod.marques@gmail.com::" providerId="AD" clId="Web-{CA2E6DAB-32FB-249A-C221-AF61F0F788AF}" dt="2022-04-27T12:51:23.212" v="32" actId="14100"/>
          <ac:picMkLst>
            <pc:docMk/>
            <pc:sldMk cId="2379013373" sldId="1116"/>
            <ac:picMk id="6" creationId="{D5363C80-A90C-2185-5D65-14E8C2838F18}"/>
          </ac:picMkLst>
        </pc:picChg>
        <pc:cxnChg chg="add mod">
          <ac:chgData name="augustod.marques@gmail.com" userId="S::urn:spo:guest#augustod.marques@gmail.com::" providerId="AD" clId="Web-{CA2E6DAB-32FB-249A-C221-AF61F0F788AF}" dt="2022-04-27T14:08:52.872" v="274"/>
          <ac:cxnSpMkLst>
            <pc:docMk/>
            <pc:sldMk cId="2379013373" sldId="1116"/>
            <ac:cxnSpMk id="7" creationId="{052A8AF9-48FE-60CA-4932-22FEA9882AA4}"/>
          </ac:cxnSpMkLst>
        </pc:cxnChg>
      </pc:sldChg>
      <pc:sldChg chg="addSp modSp">
        <pc:chgData name="augustod.marques@gmail.com" userId="S::urn:spo:guest#augustod.marques@gmail.com::" providerId="AD" clId="Web-{CA2E6DAB-32FB-249A-C221-AF61F0F788AF}" dt="2022-04-27T14:08:11.840" v="273" actId="14100"/>
        <pc:sldMkLst>
          <pc:docMk/>
          <pc:sldMk cId="1352661510" sldId="1117"/>
        </pc:sldMkLst>
        <pc:spChg chg="mod">
          <ac:chgData name="augustod.marques@gmail.com" userId="S::urn:spo:guest#augustod.marques@gmail.com::" providerId="AD" clId="Web-{CA2E6DAB-32FB-249A-C221-AF61F0F788AF}" dt="2022-04-27T13:59:45.143" v="123" actId="20577"/>
          <ac:spMkLst>
            <pc:docMk/>
            <pc:sldMk cId="1352661510" sldId="1117"/>
            <ac:spMk id="2" creationId="{BBE78AFF-4523-A548-851D-3D2F72F219F4}"/>
          </ac:spMkLst>
        </pc:spChg>
        <pc:spChg chg="add mod">
          <ac:chgData name="augustod.marques@gmail.com" userId="S::urn:spo:guest#augustod.marques@gmail.com::" providerId="AD" clId="Web-{CA2E6DAB-32FB-249A-C221-AF61F0F788AF}" dt="2022-04-27T14:07:34.449" v="236" actId="1076"/>
          <ac:spMkLst>
            <pc:docMk/>
            <pc:sldMk cId="1352661510" sldId="1117"/>
            <ac:spMk id="6" creationId="{1FADEBF3-06AD-EAEC-7C80-74ED4A51E1A1}"/>
          </ac:spMkLst>
        </pc:spChg>
        <pc:spChg chg="add mod">
          <ac:chgData name="augustod.marques@gmail.com" userId="S::urn:spo:guest#augustod.marques@gmail.com::" providerId="AD" clId="Web-{CA2E6DAB-32FB-249A-C221-AF61F0F788AF}" dt="2022-04-27T14:07:12.699" v="232" actId="1076"/>
          <ac:spMkLst>
            <pc:docMk/>
            <pc:sldMk cId="1352661510" sldId="1117"/>
            <ac:spMk id="9" creationId="{47C19F3E-B863-70C4-B8C8-3C4F0C3BAAF6}"/>
          </ac:spMkLst>
        </pc:spChg>
        <pc:spChg chg="add mod">
          <ac:chgData name="augustod.marques@gmail.com" userId="S::urn:spo:guest#augustod.marques@gmail.com::" providerId="AD" clId="Web-{CA2E6DAB-32FB-249A-C221-AF61F0F788AF}" dt="2022-04-27T14:08:11.840" v="273" actId="14100"/>
          <ac:spMkLst>
            <pc:docMk/>
            <pc:sldMk cId="1352661510" sldId="1117"/>
            <ac:spMk id="11" creationId="{E90BB208-519B-00D6-F72F-1EBAC2245772}"/>
          </ac:spMkLst>
        </pc:spChg>
        <pc:picChg chg="add mod">
          <ac:chgData name="augustod.marques@gmail.com" userId="S::urn:spo:guest#augustod.marques@gmail.com::" providerId="AD" clId="Web-{CA2E6DAB-32FB-249A-C221-AF61F0F788AF}" dt="2022-04-27T14:07:28.465" v="235" actId="1076"/>
          <ac:picMkLst>
            <pc:docMk/>
            <pc:sldMk cId="1352661510" sldId="1117"/>
            <ac:picMk id="3" creationId="{453571CB-A5A2-F0C9-5AFC-15F35AC4176F}"/>
          </ac:picMkLst>
        </pc:picChg>
        <pc:picChg chg="add mod modCrop">
          <ac:chgData name="augustod.marques@gmail.com" userId="S::urn:spo:guest#augustod.marques@gmail.com::" providerId="AD" clId="Web-{CA2E6DAB-32FB-249A-C221-AF61F0F788AF}" dt="2022-04-27T14:07:14.105" v="233" actId="1076"/>
          <ac:picMkLst>
            <pc:docMk/>
            <pc:sldMk cId="1352661510" sldId="1117"/>
            <ac:picMk id="4" creationId="{2339B460-21FE-1A7F-D942-8643C129E580}"/>
          </ac:picMkLst>
        </pc:picChg>
        <pc:cxnChg chg="add mod">
          <ac:chgData name="augustod.marques@gmail.com" userId="S::urn:spo:guest#augustod.marques@gmail.com::" providerId="AD" clId="Web-{CA2E6DAB-32FB-249A-C221-AF61F0F788AF}" dt="2022-04-27T14:07:26.402" v="234" actId="1076"/>
          <ac:cxnSpMkLst>
            <pc:docMk/>
            <pc:sldMk cId="1352661510" sldId="1117"/>
            <ac:cxnSpMk id="8" creationId="{70ABF01D-0774-EA13-6E6C-DB8C40C950C8}"/>
          </ac:cxnSpMkLst>
        </pc:cxnChg>
      </pc:sldChg>
      <pc:sldChg chg="addSp delSp modSp ord">
        <pc:chgData name="augustod.marques@gmail.com" userId="S::urn:spo:guest#augustod.marques@gmail.com::" providerId="AD" clId="Web-{CA2E6DAB-32FB-249A-C221-AF61F0F788AF}" dt="2022-04-27T14:06:52.261" v="231" actId="20577"/>
        <pc:sldMkLst>
          <pc:docMk/>
          <pc:sldMk cId="9163225" sldId="1118"/>
        </pc:sldMkLst>
        <pc:spChg chg="mod">
          <ac:chgData name="augustod.marques@gmail.com" userId="S::urn:spo:guest#augustod.marques@gmail.com::" providerId="AD" clId="Web-{CA2E6DAB-32FB-249A-C221-AF61F0F788AF}" dt="2022-04-27T14:01:41.755" v="135" actId="20577"/>
          <ac:spMkLst>
            <pc:docMk/>
            <pc:sldMk cId="9163225" sldId="1118"/>
            <ac:spMk id="2" creationId="{C30515F6-1813-4446-AB22-8D40A1F51C7A}"/>
          </ac:spMkLst>
        </pc:spChg>
        <pc:spChg chg="add mod">
          <ac:chgData name="augustod.marques@gmail.com" userId="S::urn:spo:guest#augustod.marques@gmail.com::" providerId="AD" clId="Web-{CA2E6DAB-32FB-249A-C221-AF61F0F788AF}" dt="2022-04-27T14:05:46.603" v="196" actId="14100"/>
          <ac:spMkLst>
            <pc:docMk/>
            <pc:sldMk cId="9163225" sldId="1118"/>
            <ac:spMk id="5" creationId="{D5BD5AF4-2552-B7A1-6ADC-E2549D73D17C}"/>
          </ac:spMkLst>
        </pc:spChg>
        <pc:spChg chg="add del">
          <ac:chgData name="augustod.marques@gmail.com" userId="S::urn:spo:guest#augustod.marques@gmail.com::" providerId="AD" clId="Web-{CA2E6DAB-32FB-249A-C221-AF61F0F788AF}" dt="2022-04-27T13:13:38.867" v="92"/>
          <ac:spMkLst>
            <pc:docMk/>
            <pc:sldMk cId="9163225" sldId="1118"/>
            <ac:spMk id="7" creationId="{9794E191-58D9-C619-3686-08F631356C4A}"/>
          </ac:spMkLst>
        </pc:spChg>
        <pc:spChg chg="add del">
          <ac:chgData name="augustod.marques@gmail.com" userId="S::urn:spo:guest#augustod.marques@gmail.com::" providerId="AD" clId="Web-{CA2E6DAB-32FB-249A-C221-AF61F0F788AF}" dt="2022-04-27T13:13:37.492" v="91"/>
          <ac:spMkLst>
            <pc:docMk/>
            <pc:sldMk cId="9163225" sldId="1118"/>
            <ac:spMk id="8" creationId="{FFE705C7-96A8-EF28-998D-03516F66AC34}"/>
          </ac:spMkLst>
        </pc:spChg>
        <pc:spChg chg="add del">
          <ac:chgData name="augustod.marques@gmail.com" userId="S::urn:spo:guest#augustod.marques@gmail.com::" providerId="AD" clId="Web-{CA2E6DAB-32FB-249A-C221-AF61F0F788AF}" dt="2022-04-27T13:13:35.867" v="90"/>
          <ac:spMkLst>
            <pc:docMk/>
            <pc:sldMk cId="9163225" sldId="1118"/>
            <ac:spMk id="9" creationId="{82761E2C-D684-315E-FFE9-412DA7378BCF}"/>
          </ac:spMkLst>
        </pc:spChg>
        <pc:spChg chg="add mod">
          <ac:chgData name="augustod.marques@gmail.com" userId="S::urn:spo:guest#augustod.marques@gmail.com::" providerId="AD" clId="Web-{CA2E6DAB-32FB-249A-C221-AF61F0F788AF}" dt="2022-04-27T14:06:52.261" v="231" actId="20577"/>
          <ac:spMkLst>
            <pc:docMk/>
            <pc:sldMk cId="9163225" sldId="1118"/>
            <ac:spMk id="9" creationId="{9F5E7010-9F6F-CCA0-EAB2-25D98F7FECA8}"/>
          </ac:spMkLst>
        </pc:spChg>
        <pc:picChg chg="add mod">
          <ac:chgData name="augustod.marques@gmail.com" userId="S::urn:spo:guest#augustod.marques@gmail.com::" providerId="AD" clId="Web-{CA2E6DAB-32FB-249A-C221-AF61F0F788AF}" dt="2022-04-27T14:05:34.275" v="192" actId="1076"/>
          <ac:picMkLst>
            <pc:docMk/>
            <pc:sldMk cId="9163225" sldId="1118"/>
            <ac:picMk id="3" creationId="{A58CBAD4-F226-3981-9E4B-FB677177615F}"/>
          </ac:picMkLst>
        </pc:picChg>
        <pc:picChg chg="add mod modCrop">
          <ac:chgData name="augustod.marques@gmail.com" userId="S::urn:spo:guest#augustod.marques@gmail.com::" providerId="AD" clId="Web-{CA2E6DAB-32FB-249A-C221-AF61F0F788AF}" dt="2022-04-27T14:05:35.556" v="193" actId="1076"/>
          <ac:picMkLst>
            <pc:docMk/>
            <pc:sldMk cId="9163225" sldId="1118"/>
            <ac:picMk id="4" creationId="{75E69BFD-057C-E576-5BC9-3813DF84F0EC}"/>
          </ac:picMkLst>
        </pc:picChg>
        <pc:picChg chg="add mod">
          <ac:chgData name="augustod.marques@gmail.com" userId="S::urn:spo:guest#augustod.marques@gmail.com::" providerId="AD" clId="Web-{CA2E6DAB-32FB-249A-C221-AF61F0F788AF}" dt="2022-04-27T14:05:33.103" v="191" actId="1076"/>
          <ac:picMkLst>
            <pc:docMk/>
            <pc:sldMk cId="9163225" sldId="1118"/>
            <ac:picMk id="7" creationId="{7A6E0F93-B2CB-DDD5-A5D7-19BB29D4DE37}"/>
          </ac:picMkLst>
        </pc:picChg>
        <pc:cxnChg chg="add mod">
          <ac:chgData name="augustod.marques@gmail.com" userId="S::urn:spo:guest#augustod.marques@gmail.com::" providerId="AD" clId="Web-{CA2E6DAB-32FB-249A-C221-AF61F0F788AF}" dt="2022-04-27T14:05:49.775" v="197" actId="1076"/>
          <ac:cxnSpMkLst>
            <pc:docMk/>
            <pc:sldMk cId="9163225" sldId="1118"/>
            <ac:cxnSpMk id="6" creationId="{D0575037-41A0-918B-0123-957D9C178074}"/>
          </ac:cxnSpMkLst>
        </pc:cxnChg>
      </pc:sldChg>
    </pc:docChg>
  </pc:docChgLst>
  <pc:docChgLst>
    <pc:chgData name="Felipe Viana" userId="S::fe834498@ucf.edu::afee57a1-d31d-42f1-b644-982eaf8b2b40" providerId="AD" clId="Web-{F473A151-9E9F-2072-630B-1E3B36FF86A1}"/>
    <pc:docChg chg="addSld delSld modSld">
      <pc:chgData name="Felipe Viana" userId="S::fe834498@ucf.edu::afee57a1-d31d-42f1-b644-982eaf8b2b40" providerId="AD" clId="Web-{F473A151-9E9F-2072-630B-1E3B36FF86A1}" dt="2022-06-08T21:13:22.633" v="82"/>
      <pc:docMkLst>
        <pc:docMk/>
      </pc:docMkLst>
      <pc:sldChg chg="add del">
        <pc:chgData name="Felipe Viana" userId="S::fe834498@ucf.edu::afee57a1-d31d-42f1-b644-982eaf8b2b40" providerId="AD" clId="Web-{F473A151-9E9F-2072-630B-1E3B36FF86A1}" dt="2022-06-08T21:13:22.211" v="79"/>
        <pc:sldMkLst>
          <pc:docMk/>
          <pc:sldMk cId="881308512" sldId="1140"/>
        </pc:sldMkLst>
      </pc:sldChg>
      <pc:sldChg chg="add del">
        <pc:chgData name="Felipe Viana" userId="S::fe834498@ucf.edu::afee57a1-d31d-42f1-b644-982eaf8b2b40" providerId="AD" clId="Web-{F473A151-9E9F-2072-630B-1E3B36FF86A1}" dt="2022-06-08T21:13:22.430" v="80"/>
        <pc:sldMkLst>
          <pc:docMk/>
          <pc:sldMk cId="711502213" sldId="1141"/>
        </pc:sldMkLst>
      </pc:sldChg>
      <pc:sldChg chg="add del">
        <pc:chgData name="Felipe Viana" userId="S::fe834498@ucf.edu::afee57a1-d31d-42f1-b644-982eaf8b2b40" providerId="AD" clId="Web-{F473A151-9E9F-2072-630B-1E3B36FF86A1}" dt="2022-06-08T21:13:22.633" v="82"/>
        <pc:sldMkLst>
          <pc:docMk/>
          <pc:sldMk cId="1944700706" sldId="1142"/>
        </pc:sldMkLst>
      </pc:sldChg>
      <pc:sldChg chg="modSp">
        <pc:chgData name="Felipe Viana" userId="S::fe834498@ucf.edu::afee57a1-d31d-42f1-b644-982eaf8b2b40" providerId="AD" clId="Web-{F473A151-9E9F-2072-630B-1E3B36FF86A1}" dt="2022-06-08T21:12:11.210" v="66" actId="20577"/>
        <pc:sldMkLst>
          <pc:docMk/>
          <pc:sldMk cId="848105735" sldId="1146"/>
        </pc:sldMkLst>
        <pc:spChg chg="mod">
          <ac:chgData name="Felipe Viana" userId="S::fe834498@ucf.edu::afee57a1-d31d-42f1-b644-982eaf8b2b40" providerId="AD" clId="Web-{F473A151-9E9F-2072-630B-1E3B36FF86A1}" dt="2022-06-08T21:12:11.210" v="66" actId="20577"/>
          <ac:spMkLst>
            <pc:docMk/>
            <pc:sldMk cId="848105735" sldId="1146"/>
            <ac:spMk id="2" creationId="{3D690C1E-92DD-F34D-98B0-C4051BE09A0C}"/>
          </ac:spMkLst>
        </pc:spChg>
        <pc:spChg chg="mod">
          <ac:chgData name="Felipe Viana" userId="S::fe834498@ucf.edu::afee57a1-d31d-42f1-b644-982eaf8b2b40" providerId="AD" clId="Web-{F473A151-9E9F-2072-630B-1E3B36FF86A1}" dt="2022-06-08T21:02:47.182" v="2" actId="14100"/>
          <ac:spMkLst>
            <pc:docMk/>
            <pc:sldMk cId="848105735" sldId="1146"/>
            <ac:spMk id="3" creationId="{2B382826-F361-6749-B46B-48E4E50585D6}"/>
          </ac:spMkLst>
        </pc:spChg>
        <pc:spChg chg="mod">
          <ac:chgData name="Felipe Viana" userId="S::fe834498@ucf.edu::afee57a1-d31d-42f1-b644-982eaf8b2b40" providerId="AD" clId="Web-{F473A151-9E9F-2072-630B-1E3B36FF86A1}" dt="2022-06-08T21:04:05.887" v="9" actId="20577"/>
          <ac:spMkLst>
            <pc:docMk/>
            <pc:sldMk cId="848105735" sldId="1146"/>
            <ac:spMk id="6" creationId="{9876CB3D-481A-4283-BFE8-D29F6EB01ACF}"/>
          </ac:spMkLst>
        </pc:spChg>
        <pc:spChg chg="mod">
          <ac:chgData name="Felipe Viana" userId="S::fe834498@ucf.edu::afee57a1-d31d-42f1-b644-982eaf8b2b40" providerId="AD" clId="Web-{F473A151-9E9F-2072-630B-1E3B36FF86A1}" dt="2022-06-08T21:07:40.017" v="57" actId="20577"/>
          <ac:spMkLst>
            <pc:docMk/>
            <pc:sldMk cId="848105735" sldId="1146"/>
            <ac:spMk id="7" creationId="{8D11111B-81B3-468C-B59C-CD5AD4724848}"/>
          </ac:spMkLst>
        </pc:spChg>
        <pc:spChg chg="mod">
          <ac:chgData name="Felipe Viana" userId="S::fe834498@ucf.edu::afee57a1-d31d-42f1-b644-982eaf8b2b40" providerId="AD" clId="Web-{F473A151-9E9F-2072-630B-1E3B36FF86A1}" dt="2022-06-08T21:07:32.923" v="55" actId="20577"/>
          <ac:spMkLst>
            <pc:docMk/>
            <pc:sldMk cId="848105735" sldId="1146"/>
            <ac:spMk id="12" creationId="{B636DA51-5359-4253-870D-6B5A84D8F88F}"/>
          </ac:spMkLst>
        </pc:spChg>
        <pc:spChg chg="mod">
          <ac:chgData name="Felipe Viana" userId="S::fe834498@ucf.edu::afee57a1-d31d-42f1-b644-982eaf8b2b40" providerId="AD" clId="Web-{F473A151-9E9F-2072-630B-1E3B36FF86A1}" dt="2022-06-08T21:05:02.935" v="54" actId="20577"/>
          <ac:spMkLst>
            <pc:docMk/>
            <pc:sldMk cId="848105735" sldId="1146"/>
            <ac:spMk id="14" creationId="{50B52E6B-1755-42A0-A3A1-448E2FC6B83C}"/>
          </ac:spMkLst>
        </pc:spChg>
      </pc:sldChg>
      <pc:sldChg chg="add del">
        <pc:chgData name="Felipe Viana" userId="S::fe834498@ucf.edu::afee57a1-d31d-42f1-b644-982eaf8b2b40" providerId="AD" clId="Web-{F473A151-9E9F-2072-630B-1E3B36FF86A1}" dt="2022-06-08T21:13:22.492" v="81"/>
        <pc:sldMkLst>
          <pc:docMk/>
          <pc:sldMk cId="3555323501" sldId="1147"/>
        </pc:sldMkLst>
      </pc:sldChg>
      <pc:sldChg chg="add del">
        <pc:chgData name="Felipe Viana" userId="S::fe834498@ucf.edu::afee57a1-d31d-42f1-b644-982eaf8b2b40" providerId="AD" clId="Web-{F473A151-9E9F-2072-630B-1E3B36FF86A1}" dt="2022-06-08T21:13:21.102" v="78"/>
        <pc:sldMkLst>
          <pc:docMk/>
          <pc:sldMk cId="274363393" sldId="1156"/>
        </pc:sldMkLst>
      </pc:sldChg>
      <pc:sldChg chg="add del">
        <pc:chgData name="Felipe Viana" userId="S::fe834498@ucf.edu::afee57a1-d31d-42f1-b644-982eaf8b2b40" providerId="AD" clId="Web-{F473A151-9E9F-2072-630B-1E3B36FF86A1}" dt="2022-06-08T21:13:21.039" v="77"/>
        <pc:sldMkLst>
          <pc:docMk/>
          <pc:sldMk cId="2650161093" sldId="1157"/>
        </pc:sldMkLst>
      </pc:sldChg>
      <pc:sldChg chg="add del">
        <pc:chgData name="Felipe Viana" userId="S::fe834498@ucf.edu::afee57a1-d31d-42f1-b644-982eaf8b2b40" providerId="AD" clId="Web-{F473A151-9E9F-2072-630B-1E3B36FF86A1}" dt="2022-06-08T21:13:21.039" v="76"/>
        <pc:sldMkLst>
          <pc:docMk/>
          <pc:sldMk cId="3308486816" sldId="1158"/>
        </pc:sldMkLst>
      </pc:sldChg>
      <pc:sldChg chg="add del">
        <pc:chgData name="Felipe Viana" userId="S::fe834498@ucf.edu::afee57a1-d31d-42f1-b644-982eaf8b2b40" providerId="AD" clId="Web-{F473A151-9E9F-2072-630B-1E3B36FF86A1}" dt="2022-06-08T21:13:21.039" v="75"/>
        <pc:sldMkLst>
          <pc:docMk/>
          <pc:sldMk cId="2740201577" sldId="1159"/>
        </pc:sldMkLst>
      </pc:sldChg>
    </pc:docChg>
  </pc:docChgLst>
  <pc:docChgLst>
    <pc:chgData name="augustod.marques@gmail.com" userId="S::urn:spo:guest#augustod.marques@gmail.com::" providerId="AD" clId="Web-{CC4E5448-D33B-BBB7-4E95-D1BD515E461F}"/>
    <pc:docChg chg="modSld">
      <pc:chgData name="augustod.marques@gmail.com" userId="S::urn:spo:guest#augustod.marques@gmail.com::" providerId="AD" clId="Web-{CC4E5448-D33B-BBB7-4E95-D1BD515E461F}" dt="2022-04-28T13:09:24.092" v="30" actId="1076"/>
      <pc:docMkLst>
        <pc:docMk/>
      </pc:docMkLst>
      <pc:sldChg chg="addSp modSp">
        <pc:chgData name="augustod.marques@gmail.com" userId="S::urn:spo:guest#augustod.marques@gmail.com::" providerId="AD" clId="Web-{CC4E5448-D33B-BBB7-4E95-D1BD515E461F}" dt="2022-04-28T11:42:42.727" v="25" actId="1076"/>
        <pc:sldMkLst>
          <pc:docMk/>
          <pc:sldMk cId="3078463465" sldId="1127"/>
        </pc:sldMkLst>
        <pc:spChg chg="mod">
          <ac:chgData name="augustod.marques@gmail.com" userId="S::urn:spo:guest#augustod.marques@gmail.com::" providerId="AD" clId="Web-{CC4E5448-D33B-BBB7-4E95-D1BD515E461F}" dt="2022-04-28T11:42:32.711" v="23" actId="14100"/>
          <ac:spMkLst>
            <pc:docMk/>
            <pc:sldMk cId="3078463465" sldId="1127"/>
            <ac:spMk id="6" creationId="{1FADEBF3-06AD-EAEC-7C80-74ED4A51E1A1}"/>
          </ac:spMkLst>
        </pc:spChg>
        <pc:picChg chg="add mod">
          <ac:chgData name="augustod.marques@gmail.com" userId="S::urn:spo:guest#augustod.marques@gmail.com::" providerId="AD" clId="Web-{CC4E5448-D33B-BBB7-4E95-D1BD515E461F}" dt="2022-04-28T11:42:42.727" v="25" actId="1076"/>
          <ac:picMkLst>
            <pc:docMk/>
            <pc:sldMk cId="3078463465" sldId="1127"/>
            <ac:picMk id="3" creationId="{47D08B58-8CAC-5E16-CDCB-E8BBF8452EC8}"/>
          </ac:picMkLst>
        </pc:picChg>
        <pc:picChg chg="mod">
          <ac:chgData name="augustod.marques@gmail.com" userId="S::urn:spo:guest#augustod.marques@gmail.com::" providerId="AD" clId="Web-{CC4E5448-D33B-BBB7-4E95-D1BD515E461F}" dt="2022-04-28T11:42:21.008" v="19" actId="1076"/>
          <ac:picMkLst>
            <pc:docMk/>
            <pc:sldMk cId="3078463465" sldId="1127"/>
            <ac:picMk id="4" creationId="{2339B460-21FE-1A7F-D942-8643C129E580}"/>
          </ac:picMkLst>
        </pc:picChg>
        <pc:picChg chg="mod">
          <ac:chgData name="augustod.marques@gmail.com" userId="S::urn:spo:guest#augustod.marques@gmail.com::" providerId="AD" clId="Web-{CC4E5448-D33B-BBB7-4E95-D1BD515E461F}" dt="2022-04-28T11:42:25.789" v="21" actId="1076"/>
          <ac:picMkLst>
            <pc:docMk/>
            <pc:sldMk cId="3078463465" sldId="1127"/>
            <ac:picMk id="5" creationId="{C853972E-8912-E047-09FF-E72EA71A2ECE}"/>
          </ac:picMkLst>
        </pc:picChg>
        <pc:cxnChg chg="mod">
          <ac:chgData name="augustod.marques@gmail.com" userId="S::urn:spo:guest#augustod.marques@gmail.com::" providerId="AD" clId="Web-{CC4E5448-D33B-BBB7-4E95-D1BD515E461F}" dt="2022-04-28T11:42:23.429" v="20" actId="1076"/>
          <ac:cxnSpMkLst>
            <pc:docMk/>
            <pc:sldMk cId="3078463465" sldId="1127"/>
            <ac:cxnSpMk id="8" creationId="{70ABF01D-0774-EA13-6E6C-DB8C40C950C8}"/>
          </ac:cxnSpMkLst>
        </pc:cxnChg>
      </pc:sldChg>
      <pc:sldChg chg="addSp delSp modSp">
        <pc:chgData name="augustod.marques@gmail.com" userId="S::urn:spo:guest#augustod.marques@gmail.com::" providerId="AD" clId="Web-{CC4E5448-D33B-BBB7-4E95-D1BD515E461F}" dt="2022-04-28T13:09:24.092" v="30" actId="1076"/>
        <pc:sldMkLst>
          <pc:docMk/>
          <pc:sldMk cId="1830078208" sldId="1130"/>
        </pc:sldMkLst>
        <pc:spChg chg="add del">
          <ac:chgData name="augustod.marques@gmail.com" userId="S::urn:spo:guest#augustod.marques@gmail.com::" providerId="AD" clId="Web-{CC4E5448-D33B-BBB7-4E95-D1BD515E461F}" dt="2022-04-28T11:40:54.880" v="14"/>
          <ac:spMkLst>
            <pc:docMk/>
            <pc:sldMk cId="1830078208" sldId="1130"/>
            <ac:spMk id="5" creationId="{E929D14F-A05C-1C40-F384-597765EC9567}"/>
          </ac:spMkLst>
        </pc:spChg>
        <pc:picChg chg="add mod">
          <ac:chgData name="augustod.marques@gmail.com" userId="S::urn:spo:guest#augustod.marques@gmail.com::" providerId="AD" clId="Web-{CC4E5448-D33B-BBB7-4E95-D1BD515E461F}" dt="2022-04-28T13:09:24.092" v="30" actId="1076"/>
          <ac:picMkLst>
            <pc:docMk/>
            <pc:sldMk cId="1830078208" sldId="1130"/>
            <ac:picMk id="5" creationId="{7D74A3A3-EA14-7987-EDED-8E41A98A612E}"/>
          </ac:picMkLst>
        </pc:picChg>
        <pc:picChg chg="add mod">
          <ac:chgData name="augustod.marques@gmail.com" userId="S::urn:spo:guest#augustod.marques@gmail.com::" providerId="AD" clId="Web-{CC4E5448-D33B-BBB7-4E95-D1BD515E461F}" dt="2022-04-28T13:09:13.092" v="27" actId="1076"/>
          <ac:picMkLst>
            <pc:docMk/>
            <pc:sldMk cId="1830078208" sldId="1130"/>
            <ac:picMk id="7" creationId="{F23B31DC-57F9-6DB5-540A-20FA14FEACF8}"/>
          </ac:picMkLst>
        </pc:picChg>
      </pc:sldChg>
    </pc:docChg>
  </pc:docChgLst>
  <pc:docChgLst>
    <pc:chgData name="Felipe Viana" userId="S::fe834498@ucf.edu::afee57a1-d31d-42f1-b644-982eaf8b2b40" providerId="AD" clId="Web-{970AFDE9-71FC-4197-23C8-5597E8AD0BC2}"/>
    <pc:docChg chg="modSld">
      <pc:chgData name="Felipe Viana" userId="S::fe834498@ucf.edu::afee57a1-d31d-42f1-b644-982eaf8b2b40" providerId="AD" clId="Web-{970AFDE9-71FC-4197-23C8-5597E8AD0BC2}" dt="2022-06-05T19:16:43.098" v="1" actId="20577"/>
      <pc:docMkLst>
        <pc:docMk/>
      </pc:docMkLst>
      <pc:sldChg chg="modSp">
        <pc:chgData name="Felipe Viana" userId="S::fe834498@ucf.edu::afee57a1-d31d-42f1-b644-982eaf8b2b40" providerId="AD" clId="Web-{970AFDE9-71FC-4197-23C8-5597E8AD0BC2}" dt="2022-06-05T19:16:43.098" v="1" actId="20577"/>
        <pc:sldMkLst>
          <pc:docMk/>
          <pc:sldMk cId="21757986" sldId="256"/>
        </pc:sldMkLst>
        <pc:spChg chg="mod">
          <ac:chgData name="Felipe Viana" userId="S::fe834498@ucf.edu::afee57a1-d31d-42f1-b644-982eaf8b2b40" providerId="AD" clId="Web-{970AFDE9-71FC-4197-23C8-5597E8AD0BC2}" dt="2022-06-05T19:16:43.098" v="1" actId="20577"/>
          <ac:spMkLst>
            <pc:docMk/>
            <pc:sldMk cId="21757986" sldId="256"/>
            <ac:spMk id="11" creationId="{27A2B688-FC62-3946-8722-56C6C08E855F}"/>
          </ac:spMkLst>
        </pc:spChg>
      </pc:sldChg>
    </pc:docChg>
  </pc:docChgLst>
  <pc:docChgLst>
    <pc:chgData name="Andre Von Zuben" userId="7d2ad6c0-7b2b-4353-84e2-320e97e5fa6d" providerId="ADAL" clId="{2C9C19B3-DBB1-427C-AE6B-F4CA0487D974}"/>
    <pc:docChg chg="undo custSel addSld delSld modSld sldOrd">
      <pc:chgData name="Andre Von Zuben" userId="7d2ad6c0-7b2b-4353-84e2-320e97e5fa6d" providerId="ADAL" clId="{2C9C19B3-DBB1-427C-AE6B-F4CA0487D974}" dt="2022-07-28T15:59:04.642" v="1183" actId="478"/>
      <pc:docMkLst>
        <pc:docMk/>
      </pc:docMkLst>
      <pc:sldChg chg="modSp mod">
        <pc:chgData name="Andre Von Zuben" userId="7d2ad6c0-7b2b-4353-84e2-320e97e5fa6d" providerId="ADAL" clId="{2C9C19B3-DBB1-427C-AE6B-F4CA0487D974}" dt="2022-07-26T19:39:00.631" v="321" actId="207"/>
        <pc:sldMkLst>
          <pc:docMk/>
          <pc:sldMk cId="1493531273" sldId="1171"/>
        </pc:sldMkLst>
        <pc:graphicFrameChg chg="modGraphic">
          <ac:chgData name="Andre Von Zuben" userId="7d2ad6c0-7b2b-4353-84e2-320e97e5fa6d" providerId="ADAL" clId="{2C9C19B3-DBB1-427C-AE6B-F4CA0487D974}" dt="2022-07-26T19:39:00.631" v="321" actId="207"/>
          <ac:graphicFrameMkLst>
            <pc:docMk/>
            <pc:sldMk cId="1493531273" sldId="1171"/>
            <ac:graphicFrameMk id="4" creationId="{5B27C850-1783-C64A-BA10-E15841F9A283}"/>
          </ac:graphicFrameMkLst>
        </pc:graphicFrameChg>
      </pc:sldChg>
      <pc:sldChg chg="addSp delSp modSp new mod">
        <pc:chgData name="Andre Von Zuben" userId="7d2ad6c0-7b2b-4353-84e2-320e97e5fa6d" providerId="ADAL" clId="{2C9C19B3-DBB1-427C-AE6B-F4CA0487D974}" dt="2022-07-28T15:59:04.642" v="1183" actId="478"/>
        <pc:sldMkLst>
          <pc:docMk/>
          <pc:sldMk cId="1301806440" sldId="1172"/>
        </pc:sldMkLst>
        <pc:spChg chg="add del mod">
          <ac:chgData name="Andre Von Zuben" userId="7d2ad6c0-7b2b-4353-84e2-320e97e5fa6d" providerId="ADAL" clId="{2C9C19B3-DBB1-427C-AE6B-F4CA0487D974}" dt="2022-07-28T00:56:25.811" v="474" actId="478"/>
          <ac:spMkLst>
            <pc:docMk/>
            <pc:sldMk cId="1301806440" sldId="1172"/>
            <ac:spMk id="3" creationId="{826DB351-40E7-4571-90B2-C405F5BCABFA}"/>
          </ac:spMkLst>
        </pc:spChg>
        <pc:spChg chg="del">
          <ac:chgData name="Andre Von Zuben" userId="7d2ad6c0-7b2b-4353-84e2-320e97e5fa6d" providerId="ADAL" clId="{2C9C19B3-DBB1-427C-AE6B-F4CA0487D974}" dt="2022-07-28T00:56:27.316" v="475" actId="478"/>
          <ac:spMkLst>
            <pc:docMk/>
            <pc:sldMk cId="1301806440" sldId="1172"/>
            <ac:spMk id="5" creationId="{05595E76-8CE4-CC49-8A50-0F368E35ECE8}"/>
          </ac:spMkLst>
        </pc:spChg>
        <pc:spChg chg="mod topLvl">
          <ac:chgData name="Andre Von Zuben" userId="7d2ad6c0-7b2b-4353-84e2-320e97e5fa6d" providerId="ADAL" clId="{2C9C19B3-DBB1-427C-AE6B-F4CA0487D974}" dt="2022-07-28T01:12:39.301" v="632" actId="165"/>
          <ac:spMkLst>
            <pc:docMk/>
            <pc:sldMk cId="1301806440" sldId="1172"/>
            <ac:spMk id="7" creationId="{08629A6E-0F9C-41FE-8006-733560AA0E84}"/>
          </ac:spMkLst>
        </pc:spChg>
        <pc:spChg chg="mod topLvl">
          <ac:chgData name="Andre Von Zuben" userId="7d2ad6c0-7b2b-4353-84e2-320e97e5fa6d" providerId="ADAL" clId="{2C9C19B3-DBB1-427C-AE6B-F4CA0487D974}" dt="2022-07-28T01:35:23.770" v="656" actId="20577"/>
          <ac:spMkLst>
            <pc:docMk/>
            <pc:sldMk cId="1301806440" sldId="1172"/>
            <ac:spMk id="12" creationId="{14173C1B-D728-45ED-8857-0DBA453D15A6}"/>
          </ac:spMkLst>
        </pc:spChg>
        <pc:spChg chg="mod topLvl">
          <ac:chgData name="Andre Von Zuben" userId="7d2ad6c0-7b2b-4353-84e2-320e97e5fa6d" providerId="ADAL" clId="{2C9C19B3-DBB1-427C-AE6B-F4CA0487D974}" dt="2022-07-28T01:12:43.485" v="633" actId="165"/>
          <ac:spMkLst>
            <pc:docMk/>
            <pc:sldMk cId="1301806440" sldId="1172"/>
            <ac:spMk id="17" creationId="{58C4C463-E4DC-4379-94AB-4051BAE66A64}"/>
          </ac:spMkLst>
        </pc:spChg>
        <pc:spChg chg="mod topLvl">
          <ac:chgData name="Andre Von Zuben" userId="7d2ad6c0-7b2b-4353-84e2-320e97e5fa6d" providerId="ADAL" clId="{2C9C19B3-DBB1-427C-AE6B-F4CA0487D974}" dt="2022-07-28T01:12:43.485" v="633" actId="165"/>
          <ac:spMkLst>
            <pc:docMk/>
            <pc:sldMk cId="1301806440" sldId="1172"/>
            <ac:spMk id="22" creationId="{FD4E7400-DDF8-42BC-8D48-C5EF7092F743}"/>
          </ac:spMkLst>
        </pc:spChg>
        <pc:spChg chg="add mod">
          <ac:chgData name="Andre Von Zuben" userId="7d2ad6c0-7b2b-4353-84e2-320e97e5fa6d" providerId="ADAL" clId="{2C9C19B3-DBB1-427C-AE6B-F4CA0487D974}" dt="2022-07-28T01:04:51.181" v="623" actId="6549"/>
          <ac:spMkLst>
            <pc:docMk/>
            <pc:sldMk cId="1301806440" sldId="1172"/>
            <ac:spMk id="26" creationId="{E38C34F6-44E9-4F15-B6E4-8F088B4205F1}"/>
          </ac:spMkLst>
        </pc:spChg>
        <pc:grpChg chg="add del mod">
          <ac:chgData name="Andre Von Zuben" userId="7d2ad6c0-7b2b-4353-84e2-320e97e5fa6d" providerId="ADAL" clId="{2C9C19B3-DBB1-427C-AE6B-F4CA0487D974}" dt="2022-07-28T01:12:39.301" v="632" actId="165"/>
          <ac:grpSpMkLst>
            <pc:docMk/>
            <pc:sldMk cId="1301806440" sldId="1172"/>
            <ac:grpSpMk id="4" creationId="{9B8449C0-9C07-44B1-8E8A-EEEDFE0E4256}"/>
          </ac:grpSpMkLst>
        </pc:grpChg>
        <pc:grpChg chg="add del mod">
          <ac:chgData name="Andre Von Zuben" userId="7d2ad6c0-7b2b-4353-84e2-320e97e5fa6d" providerId="ADAL" clId="{2C9C19B3-DBB1-427C-AE6B-F4CA0487D974}" dt="2022-07-28T01:01:57.887" v="579" actId="165"/>
          <ac:grpSpMkLst>
            <pc:docMk/>
            <pc:sldMk cId="1301806440" sldId="1172"/>
            <ac:grpSpMk id="6" creationId="{5C598FAA-C674-4165-B3AE-9A34DECC91F0}"/>
          </ac:grpSpMkLst>
        </pc:grpChg>
        <pc:grpChg chg="add del mod">
          <ac:chgData name="Andre Von Zuben" userId="7d2ad6c0-7b2b-4353-84e2-320e97e5fa6d" providerId="ADAL" clId="{2C9C19B3-DBB1-427C-AE6B-F4CA0487D974}" dt="2022-07-28T01:02:05.981" v="581" actId="165"/>
          <ac:grpSpMkLst>
            <pc:docMk/>
            <pc:sldMk cId="1301806440" sldId="1172"/>
            <ac:grpSpMk id="11" creationId="{CB3C4E83-BF7D-49CD-9393-4B2F0F33A32F}"/>
          </ac:grpSpMkLst>
        </pc:grpChg>
        <pc:grpChg chg="add del mod">
          <ac:chgData name="Andre Von Zuben" userId="7d2ad6c0-7b2b-4353-84e2-320e97e5fa6d" providerId="ADAL" clId="{2C9C19B3-DBB1-427C-AE6B-F4CA0487D974}" dt="2022-07-28T01:02:09.981" v="582" actId="165"/>
          <ac:grpSpMkLst>
            <pc:docMk/>
            <pc:sldMk cId="1301806440" sldId="1172"/>
            <ac:grpSpMk id="16" creationId="{F2856E11-5C11-41A4-A437-D0A4D3FEF4A3}"/>
          </ac:grpSpMkLst>
        </pc:grpChg>
        <pc:grpChg chg="add del mod">
          <ac:chgData name="Andre Von Zuben" userId="7d2ad6c0-7b2b-4353-84e2-320e97e5fa6d" providerId="ADAL" clId="{2C9C19B3-DBB1-427C-AE6B-F4CA0487D974}" dt="2022-07-28T01:02:12.321" v="583" actId="165"/>
          <ac:grpSpMkLst>
            <pc:docMk/>
            <pc:sldMk cId="1301806440" sldId="1172"/>
            <ac:grpSpMk id="21" creationId="{3ED3C49B-6B9E-4C3F-8CE0-0BEEBBF3488F}"/>
          </ac:grpSpMkLst>
        </pc:grpChg>
        <pc:grpChg chg="add del mod">
          <ac:chgData name="Andre Von Zuben" userId="7d2ad6c0-7b2b-4353-84e2-320e97e5fa6d" providerId="ADAL" clId="{2C9C19B3-DBB1-427C-AE6B-F4CA0487D974}" dt="2022-07-28T01:12:43.485" v="633" actId="165"/>
          <ac:grpSpMkLst>
            <pc:docMk/>
            <pc:sldMk cId="1301806440" sldId="1172"/>
            <ac:grpSpMk id="27" creationId="{0DF88071-029E-4DBA-A319-A8535AFB3EAF}"/>
          </ac:grpSpMkLst>
        </pc:grpChg>
        <pc:grpChg chg="add del mod">
          <ac:chgData name="Andre Von Zuben" userId="7d2ad6c0-7b2b-4353-84e2-320e97e5fa6d" providerId="ADAL" clId="{2C9C19B3-DBB1-427C-AE6B-F4CA0487D974}" dt="2022-07-28T01:12:43.485" v="633" actId="165"/>
          <ac:grpSpMkLst>
            <pc:docMk/>
            <pc:sldMk cId="1301806440" sldId="1172"/>
            <ac:grpSpMk id="28" creationId="{43BC40AF-E714-48D2-B9DF-C636C6C8DB3F}"/>
          </ac:grpSpMkLst>
        </pc:grpChg>
        <pc:grpChg chg="add del mod">
          <ac:chgData name="Andre Von Zuben" userId="7d2ad6c0-7b2b-4353-84e2-320e97e5fa6d" providerId="ADAL" clId="{2C9C19B3-DBB1-427C-AE6B-F4CA0487D974}" dt="2022-07-28T01:12:43.485" v="633" actId="165"/>
          <ac:grpSpMkLst>
            <pc:docMk/>
            <pc:sldMk cId="1301806440" sldId="1172"/>
            <ac:grpSpMk id="29" creationId="{71A69F4D-2E59-4AB7-B62A-31E56524AE9A}"/>
          </ac:grpSpMkLst>
        </pc:grpChg>
        <pc:picChg chg="del mod topLvl">
          <ac:chgData name="Andre Von Zuben" userId="7d2ad6c0-7b2b-4353-84e2-320e97e5fa6d" providerId="ADAL" clId="{2C9C19B3-DBB1-427C-AE6B-F4CA0487D974}" dt="2022-07-28T01:13:00.524" v="637" actId="478"/>
          <ac:picMkLst>
            <pc:docMk/>
            <pc:sldMk cId="1301806440" sldId="1172"/>
            <ac:picMk id="8" creationId="{8311AD45-AB27-4935-AADF-DF417290AE63}"/>
          </ac:picMkLst>
        </pc:picChg>
        <pc:picChg chg="del mod topLvl">
          <ac:chgData name="Andre Von Zuben" userId="7d2ad6c0-7b2b-4353-84e2-320e97e5fa6d" providerId="ADAL" clId="{2C9C19B3-DBB1-427C-AE6B-F4CA0487D974}" dt="2022-07-28T01:13:24.812" v="641" actId="478"/>
          <ac:picMkLst>
            <pc:docMk/>
            <pc:sldMk cId="1301806440" sldId="1172"/>
            <ac:picMk id="9" creationId="{E5B3128B-0A93-445A-9E65-F7020FE19068}"/>
          </ac:picMkLst>
        </pc:picChg>
        <pc:picChg chg="del mod topLvl">
          <ac:chgData name="Andre Von Zuben" userId="7d2ad6c0-7b2b-4353-84e2-320e97e5fa6d" providerId="ADAL" clId="{2C9C19B3-DBB1-427C-AE6B-F4CA0487D974}" dt="2022-07-28T01:14:42.078" v="652" actId="478"/>
          <ac:picMkLst>
            <pc:docMk/>
            <pc:sldMk cId="1301806440" sldId="1172"/>
            <ac:picMk id="10" creationId="{9D25DB97-9726-45D5-AC6E-3545752451E3}"/>
          </ac:picMkLst>
        </pc:picChg>
        <pc:picChg chg="del mod topLvl">
          <ac:chgData name="Andre Von Zuben" userId="7d2ad6c0-7b2b-4353-84e2-320e97e5fa6d" providerId="ADAL" clId="{2C9C19B3-DBB1-427C-AE6B-F4CA0487D974}" dt="2022-07-28T01:38:45.820" v="678" actId="478"/>
          <ac:picMkLst>
            <pc:docMk/>
            <pc:sldMk cId="1301806440" sldId="1172"/>
            <ac:picMk id="13" creationId="{20DA99DF-2408-41F9-B4CB-CC3739309B80}"/>
          </ac:picMkLst>
        </pc:picChg>
        <pc:picChg chg="del mod topLvl">
          <ac:chgData name="Andre Von Zuben" userId="7d2ad6c0-7b2b-4353-84e2-320e97e5fa6d" providerId="ADAL" clId="{2C9C19B3-DBB1-427C-AE6B-F4CA0487D974}" dt="2022-07-28T01:38:26.619" v="674" actId="478"/>
          <ac:picMkLst>
            <pc:docMk/>
            <pc:sldMk cId="1301806440" sldId="1172"/>
            <ac:picMk id="14" creationId="{723208AD-4981-4DC0-9B32-BED7C4F0224A}"/>
          </ac:picMkLst>
        </pc:picChg>
        <pc:picChg chg="del mod topLvl">
          <ac:chgData name="Andre Von Zuben" userId="7d2ad6c0-7b2b-4353-84e2-320e97e5fa6d" providerId="ADAL" clId="{2C9C19B3-DBB1-427C-AE6B-F4CA0487D974}" dt="2022-07-28T01:38:08.500" v="670" actId="478"/>
          <ac:picMkLst>
            <pc:docMk/>
            <pc:sldMk cId="1301806440" sldId="1172"/>
            <ac:picMk id="15" creationId="{E4917C3C-D4D6-44B1-8BF5-39B3AF0E8430}"/>
          </ac:picMkLst>
        </pc:picChg>
        <pc:picChg chg="del mod topLvl">
          <ac:chgData name="Andre Von Zuben" userId="7d2ad6c0-7b2b-4353-84e2-320e97e5fa6d" providerId="ADAL" clId="{2C9C19B3-DBB1-427C-AE6B-F4CA0487D974}" dt="2022-07-28T02:53:32.731" v="693" actId="478"/>
          <ac:picMkLst>
            <pc:docMk/>
            <pc:sldMk cId="1301806440" sldId="1172"/>
            <ac:picMk id="18" creationId="{5F4E537B-8A7E-4078-BFAE-53A55104E4D8}"/>
          </ac:picMkLst>
        </pc:picChg>
        <pc:picChg chg="del mod topLvl">
          <ac:chgData name="Andre Von Zuben" userId="7d2ad6c0-7b2b-4353-84e2-320e97e5fa6d" providerId="ADAL" clId="{2C9C19B3-DBB1-427C-AE6B-F4CA0487D974}" dt="2022-07-28T02:52:58.931" v="687" actId="478"/>
          <ac:picMkLst>
            <pc:docMk/>
            <pc:sldMk cId="1301806440" sldId="1172"/>
            <ac:picMk id="19" creationId="{A299FE78-C181-46D3-8C63-6A8835B5FF8C}"/>
          </ac:picMkLst>
        </pc:picChg>
        <pc:picChg chg="del mod topLvl">
          <ac:chgData name="Andre Von Zuben" userId="7d2ad6c0-7b2b-4353-84e2-320e97e5fa6d" providerId="ADAL" clId="{2C9C19B3-DBB1-427C-AE6B-F4CA0487D974}" dt="2022-07-28T02:55:23.771" v="711" actId="478"/>
          <ac:picMkLst>
            <pc:docMk/>
            <pc:sldMk cId="1301806440" sldId="1172"/>
            <ac:picMk id="20" creationId="{1EA060F9-E343-48EA-95E4-D56E11BDADBB}"/>
          </ac:picMkLst>
        </pc:picChg>
        <pc:picChg chg="del">
          <ac:chgData name="Andre Von Zuben" userId="7d2ad6c0-7b2b-4353-84e2-320e97e5fa6d" providerId="ADAL" clId="{2C9C19B3-DBB1-427C-AE6B-F4CA0487D974}" dt="2022-07-28T15:34:39.128" v="1091" actId="478"/>
          <ac:picMkLst>
            <pc:docMk/>
            <pc:sldMk cId="1301806440" sldId="1172"/>
            <ac:picMk id="20" creationId="{D4CC3E95-7B49-D541-B2CA-211903B9B284}"/>
          </ac:picMkLst>
        </pc:picChg>
        <pc:picChg chg="del mod topLvl">
          <ac:chgData name="Andre Von Zuben" userId="7d2ad6c0-7b2b-4353-84e2-320e97e5fa6d" providerId="ADAL" clId="{2C9C19B3-DBB1-427C-AE6B-F4CA0487D974}" dt="2022-07-28T02:59:45.572" v="729" actId="478"/>
          <ac:picMkLst>
            <pc:docMk/>
            <pc:sldMk cId="1301806440" sldId="1172"/>
            <ac:picMk id="23" creationId="{03DC5CB8-1B46-4501-BB18-A1232EDFEE07}"/>
          </ac:picMkLst>
        </pc:picChg>
        <pc:picChg chg="del mod topLvl">
          <ac:chgData name="Andre Von Zuben" userId="7d2ad6c0-7b2b-4353-84e2-320e97e5fa6d" providerId="ADAL" clId="{2C9C19B3-DBB1-427C-AE6B-F4CA0487D974}" dt="2022-07-28T02:59:16.193" v="723" actId="478"/>
          <ac:picMkLst>
            <pc:docMk/>
            <pc:sldMk cId="1301806440" sldId="1172"/>
            <ac:picMk id="24" creationId="{DBDEDE28-BC07-4232-AC42-ED2AD8BA3982}"/>
          </ac:picMkLst>
        </pc:picChg>
        <pc:picChg chg="del mod topLvl">
          <ac:chgData name="Andre Von Zuben" userId="7d2ad6c0-7b2b-4353-84e2-320e97e5fa6d" providerId="ADAL" clId="{2C9C19B3-DBB1-427C-AE6B-F4CA0487D974}" dt="2022-07-28T03:00:13.709" v="736" actId="478"/>
          <ac:picMkLst>
            <pc:docMk/>
            <pc:sldMk cId="1301806440" sldId="1172"/>
            <ac:picMk id="25" creationId="{4D83180C-9389-4C7E-B113-172633B47426}"/>
          </ac:picMkLst>
        </pc:picChg>
        <pc:picChg chg="add del mod ord">
          <ac:chgData name="Andre Von Zuben" userId="7d2ad6c0-7b2b-4353-84e2-320e97e5fa6d" providerId="ADAL" clId="{2C9C19B3-DBB1-427C-AE6B-F4CA0487D974}" dt="2022-07-28T15:34:35.621" v="1089" actId="478"/>
          <ac:picMkLst>
            <pc:docMk/>
            <pc:sldMk cId="1301806440" sldId="1172"/>
            <ac:picMk id="30" creationId="{9EA87955-D832-4763-AAF3-E7AE0F93648C}"/>
          </ac:picMkLst>
        </pc:picChg>
        <pc:picChg chg="add del mod ord">
          <ac:chgData name="Andre Von Zuben" userId="7d2ad6c0-7b2b-4353-84e2-320e97e5fa6d" providerId="ADAL" clId="{2C9C19B3-DBB1-427C-AE6B-F4CA0487D974}" dt="2022-07-28T15:34:34.246" v="1088" actId="478"/>
          <ac:picMkLst>
            <pc:docMk/>
            <pc:sldMk cId="1301806440" sldId="1172"/>
            <ac:picMk id="31" creationId="{DCF98458-C213-4D6E-A2CF-CED2AACF87D1}"/>
          </ac:picMkLst>
        </pc:picChg>
        <pc:picChg chg="add del mod ord">
          <ac:chgData name="Andre Von Zuben" userId="7d2ad6c0-7b2b-4353-84e2-320e97e5fa6d" providerId="ADAL" clId="{2C9C19B3-DBB1-427C-AE6B-F4CA0487D974}" dt="2022-07-28T15:34:37.664" v="1090" actId="478"/>
          <ac:picMkLst>
            <pc:docMk/>
            <pc:sldMk cId="1301806440" sldId="1172"/>
            <ac:picMk id="32" creationId="{3DAA4700-5051-4939-A91D-AF428BB2C083}"/>
          </ac:picMkLst>
        </pc:picChg>
        <pc:picChg chg="add del mod ord">
          <ac:chgData name="Andre Von Zuben" userId="7d2ad6c0-7b2b-4353-84e2-320e97e5fa6d" providerId="ADAL" clId="{2C9C19B3-DBB1-427C-AE6B-F4CA0487D974}" dt="2022-07-28T15:32:03.998" v="1077" actId="478"/>
          <ac:picMkLst>
            <pc:docMk/>
            <pc:sldMk cId="1301806440" sldId="1172"/>
            <ac:picMk id="33" creationId="{3AC913E7-F7A4-48B5-BD2E-A38885D3E7B0}"/>
          </ac:picMkLst>
        </pc:picChg>
        <pc:picChg chg="add del mod ord">
          <ac:chgData name="Andre Von Zuben" userId="7d2ad6c0-7b2b-4353-84e2-320e97e5fa6d" providerId="ADAL" clId="{2C9C19B3-DBB1-427C-AE6B-F4CA0487D974}" dt="2022-07-28T15:32:05.654" v="1078" actId="478"/>
          <ac:picMkLst>
            <pc:docMk/>
            <pc:sldMk cId="1301806440" sldId="1172"/>
            <ac:picMk id="34" creationId="{4C1DB360-5F11-4D3A-B3FB-1DA0939996A3}"/>
          </ac:picMkLst>
        </pc:picChg>
        <pc:picChg chg="add del mod ord">
          <ac:chgData name="Andre Von Zuben" userId="7d2ad6c0-7b2b-4353-84e2-320e97e5fa6d" providerId="ADAL" clId="{2C9C19B3-DBB1-427C-AE6B-F4CA0487D974}" dt="2022-07-28T15:32:07.566" v="1079" actId="478"/>
          <ac:picMkLst>
            <pc:docMk/>
            <pc:sldMk cId="1301806440" sldId="1172"/>
            <ac:picMk id="35" creationId="{9C9B2142-2BA7-4640-844F-F2BB147796AA}"/>
          </ac:picMkLst>
        </pc:picChg>
        <pc:picChg chg="add del mod ord">
          <ac:chgData name="Andre Von Zuben" userId="7d2ad6c0-7b2b-4353-84e2-320e97e5fa6d" providerId="ADAL" clId="{2C9C19B3-DBB1-427C-AE6B-F4CA0487D974}" dt="2022-07-28T15:29:04.862" v="1065" actId="478"/>
          <ac:picMkLst>
            <pc:docMk/>
            <pc:sldMk cId="1301806440" sldId="1172"/>
            <ac:picMk id="36" creationId="{207FA938-7559-4CE1-B89B-3A1E4B37CEE0}"/>
          </ac:picMkLst>
        </pc:picChg>
        <pc:picChg chg="add del mod ord">
          <ac:chgData name="Andre Von Zuben" userId="7d2ad6c0-7b2b-4353-84e2-320e97e5fa6d" providerId="ADAL" clId="{2C9C19B3-DBB1-427C-AE6B-F4CA0487D974}" dt="2022-07-28T15:29:02.394" v="1064" actId="478"/>
          <ac:picMkLst>
            <pc:docMk/>
            <pc:sldMk cId="1301806440" sldId="1172"/>
            <ac:picMk id="37" creationId="{8953FE93-3806-4B6B-95D8-C5916A3AEC20}"/>
          </ac:picMkLst>
        </pc:picChg>
        <pc:picChg chg="add del mod ord">
          <ac:chgData name="Andre Von Zuben" userId="7d2ad6c0-7b2b-4353-84e2-320e97e5fa6d" providerId="ADAL" clId="{2C9C19B3-DBB1-427C-AE6B-F4CA0487D974}" dt="2022-07-28T15:29:06.776" v="1066" actId="478"/>
          <ac:picMkLst>
            <pc:docMk/>
            <pc:sldMk cId="1301806440" sldId="1172"/>
            <ac:picMk id="38" creationId="{BCA25238-16D3-4FDF-89B2-75888A159491}"/>
          </ac:picMkLst>
        </pc:picChg>
        <pc:picChg chg="add del mod ord">
          <ac:chgData name="Andre Von Zuben" userId="7d2ad6c0-7b2b-4353-84e2-320e97e5fa6d" providerId="ADAL" clId="{2C9C19B3-DBB1-427C-AE6B-F4CA0487D974}" dt="2022-07-28T15:23:27.648" v="995" actId="478"/>
          <ac:picMkLst>
            <pc:docMk/>
            <pc:sldMk cId="1301806440" sldId="1172"/>
            <ac:picMk id="39" creationId="{2C134D65-4576-4BBC-8C3A-37622E611229}"/>
          </ac:picMkLst>
        </pc:picChg>
        <pc:picChg chg="add del mod ord">
          <ac:chgData name="Andre Von Zuben" userId="7d2ad6c0-7b2b-4353-84e2-320e97e5fa6d" providerId="ADAL" clId="{2C9C19B3-DBB1-427C-AE6B-F4CA0487D974}" dt="2022-07-28T15:23:34.077" v="997" actId="478"/>
          <ac:picMkLst>
            <pc:docMk/>
            <pc:sldMk cId="1301806440" sldId="1172"/>
            <ac:picMk id="40" creationId="{AB3DADB0-58C6-46AE-8EB8-798AE1440C5F}"/>
          </ac:picMkLst>
        </pc:picChg>
        <pc:picChg chg="add del mod ord">
          <ac:chgData name="Andre Von Zuben" userId="7d2ad6c0-7b2b-4353-84e2-320e97e5fa6d" providerId="ADAL" clId="{2C9C19B3-DBB1-427C-AE6B-F4CA0487D974}" dt="2022-07-28T15:23:40.102" v="999" actId="478"/>
          <ac:picMkLst>
            <pc:docMk/>
            <pc:sldMk cId="1301806440" sldId="1172"/>
            <ac:picMk id="41" creationId="{FF3C2945-0324-434F-9882-248E384DA049}"/>
          </ac:picMkLst>
        </pc:picChg>
        <pc:picChg chg="add del mod ord">
          <ac:chgData name="Andre Von Zuben" userId="7d2ad6c0-7b2b-4353-84e2-320e97e5fa6d" providerId="ADAL" clId="{2C9C19B3-DBB1-427C-AE6B-F4CA0487D974}" dt="2022-07-28T15:27:35.021" v="1056" actId="478"/>
          <ac:picMkLst>
            <pc:docMk/>
            <pc:sldMk cId="1301806440" sldId="1172"/>
            <ac:picMk id="42" creationId="{85EE0DD0-7D7D-42F2-BCF2-D2EF4C38DDFE}"/>
          </ac:picMkLst>
        </pc:picChg>
        <pc:picChg chg="add del mod">
          <ac:chgData name="Andre Von Zuben" userId="7d2ad6c0-7b2b-4353-84e2-320e97e5fa6d" providerId="ADAL" clId="{2C9C19B3-DBB1-427C-AE6B-F4CA0487D974}" dt="2022-07-28T15:27:18.463" v="1052" actId="478"/>
          <ac:picMkLst>
            <pc:docMk/>
            <pc:sldMk cId="1301806440" sldId="1172"/>
            <ac:picMk id="43" creationId="{0C56B1D3-4818-4B6A-B647-42BC6AF0589F}"/>
          </ac:picMkLst>
        </pc:picChg>
        <pc:picChg chg="add del mod ord">
          <ac:chgData name="Andre Von Zuben" userId="7d2ad6c0-7b2b-4353-84e2-320e97e5fa6d" providerId="ADAL" clId="{2C9C19B3-DBB1-427C-AE6B-F4CA0487D974}" dt="2022-07-28T15:59:04.642" v="1183" actId="478"/>
          <ac:picMkLst>
            <pc:docMk/>
            <pc:sldMk cId="1301806440" sldId="1172"/>
            <ac:picMk id="44" creationId="{63DDD400-A956-46BA-88C1-F5149EF51C3E}"/>
          </ac:picMkLst>
        </pc:picChg>
        <pc:picChg chg="add mod or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45" creationId="{84F7D801-DD25-4676-9A3C-22CA15F51B8E}"/>
          </ac:picMkLst>
        </pc:picChg>
        <pc:picChg chg="add mo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46" creationId="{3B862AF9-E248-4D74-AB84-02FFAD7E8F7B}"/>
          </ac:picMkLst>
        </pc:picChg>
        <pc:picChg chg="add mod or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47" creationId="{A5226D2D-A4E4-46B4-BBA0-3338FAD619CF}"/>
          </ac:picMkLst>
        </pc:picChg>
        <pc:picChg chg="add mod or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48" creationId="{1C666CC9-9375-4066-ADA5-778A80D839B5}"/>
          </ac:picMkLst>
        </pc:picChg>
        <pc:picChg chg="add mo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49" creationId="{0D2845BC-6F85-41F4-953D-4B4D0111D480}"/>
          </ac:picMkLst>
        </pc:picChg>
        <pc:picChg chg="add mod or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50" creationId="{064A0E41-2BE5-488A-BC2A-ED703C7BCE75}"/>
          </ac:picMkLst>
        </pc:picChg>
        <pc:picChg chg="add mod">
          <ac:chgData name="Andre Von Zuben" userId="7d2ad6c0-7b2b-4353-84e2-320e97e5fa6d" providerId="ADAL" clId="{2C9C19B3-DBB1-427C-AE6B-F4CA0487D974}" dt="2022-07-28T15:35:00.325" v="1094"/>
          <ac:picMkLst>
            <pc:docMk/>
            <pc:sldMk cId="1301806440" sldId="1172"/>
            <ac:picMk id="51" creationId="{8C1448F3-6D17-4B71-87CB-8D63C7D1B5D3}"/>
          </ac:picMkLst>
        </pc:picChg>
        <pc:picChg chg="add mod ord">
          <ac:chgData name="Andre Von Zuben" userId="7d2ad6c0-7b2b-4353-84e2-320e97e5fa6d" providerId="ADAL" clId="{2C9C19B3-DBB1-427C-AE6B-F4CA0487D974}" dt="2022-07-28T15:59:02.789" v="1182" actId="167"/>
          <ac:picMkLst>
            <pc:docMk/>
            <pc:sldMk cId="1301806440" sldId="1172"/>
            <ac:picMk id="52" creationId="{2B774486-2A46-4170-9DAD-FE72A401FCCD}"/>
          </ac:picMkLst>
        </pc:picChg>
      </pc:sldChg>
      <pc:sldChg chg="addSp delSp modSp mod">
        <pc:chgData name="Andre Von Zuben" userId="7d2ad6c0-7b2b-4353-84e2-320e97e5fa6d" providerId="ADAL" clId="{2C9C19B3-DBB1-427C-AE6B-F4CA0487D974}" dt="2022-07-28T15:09:57.641" v="982"/>
        <pc:sldMkLst>
          <pc:docMk/>
          <pc:sldMk cId="4118178493" sldId="1183"/>
        </pc:sldMkLst>
        <pc:spChg chg="mod">
          <ac:chgData name="Andre Von Zuben" userId="7d2ad6c0-7b2b-4353-84e2-320e97e5fa6d" providerId="ADAL" clId="{2C9C19B3-DBB1-427C-AE6B-F4CA0487D974}" dt="2022-07-28T01:04:26.904" v="609" actId="20577"/>
          <ac:spMkLst>
            <pc:docMk/>
            <pc:sldMk cId="4118178493" sldId="1183"/>
            <ac:spMk id="29" creationId="{6DD27FBC-F2AB-684F-9C57-57630A5290FE}"/>
          </ac:spMkLst>
        </pc:spChg>
        <pc:spChg chg="mod topLvl">
          <ac:chgData name="Andre Von Zuben" userId="7d2ad6c0-7b2b-4353-84e2-320e97e5fa6d" providerId="ADAL" clId="{2C9C19B3-DBB1-427C-AE6B-F4CA0487D974}" dt="2022-07-28T15:08:53.526" v="975" actId="165"/>
          <ac:spMkLst>
            <pc:docMk/>
            <pc:sldMk cId="4118178493" sldId="1183"/>
            <ac:spMk id="33" creationId="{7E80AA79-86BD-A248-B572-AF5043083F50}"/>
          </ac:spMkLst>
        </pc:spChg>
        <pc:spChg chg="mod">
          <ac:chgData name="Andre Von Zuben" userId="7d2ad6c0-7b2b-4353-84e2-320e97e5fa6d" providerId="ADAL" clId="{2C9C19B3-DBB1-427C-AE6B-F4CA0487D974}" dt="2022-07-28T00:38:29.357" v="445" actId="14100"/>
          <ac:spMkLst>
            <pc:docMk/>
            <pc:sldMk cId="4118178493" sldId="1183"/>
            <ac:spMk id="34" creationId="{EF8DD699-B64B-2747-A8EA-0D138B2DC430}"/>
          </ac:spMkLst>
        </pc:spChg>
        <pc:spChg chg="del mod">
          <ac:chgData name="Andre Von Zuben" userId="7d2ad6c0-7b2b-4353-84e2-320e97e5fa6d" providerId="ADAL" clId="{2C9C19B3-DBB1-427C-AE6B-F4CA0487D974}" dt="2022-07-28T00:31:42.233" v="405" actId="478"/>
          <ac:spMkLst>
            <pc:docMk/>
            <pc:sldMk cId="4118178493" sldId="1183"/>
            <ac:spMk id="35" creationId="{2780B2A2-FE65-A64C-A2F3-6C02F08E7F8D}"/>
          </ac:spMkLst>
        </pc:spChg>
        <pc:spChg chg="del mod">
          <ac:chgData name="Andre Von Zuben" userId="7d2ad6c0-7b2b-4353-84e2-320e97e5fa6d" providerId="ADAL" clId="{2C9C19B3-DBB1-427C-AE6B-F4CA0487D974}" dt="2022-07-28T00:31:47.202" v="406" actId="478"/>
          <ac:spMkLst>
            <pc:docMk/>
            <pc:sldMk cId="4118178493" sldId="1183"/>
            <ac:spMk id="37" creationId="{E99C30C6-2216-6346-BE21-B48268F66D73}"/>
          </ac:spMkLst>
        </pc:spChg>
        <pc:grpChg chg="add del mod">
          <ac:chgData name="Andre Von Zuben" userId="7d2ad6c0-7b2b-4353-84e2-320e97e5fa6d" providerId="ADAL" clId="{2C9C19B3-DBB1-427C-AE6B-F4CA0487D974}" dt="2022-07-28T00:37:17.433" v="436" actId="165"/>
          <ac:grpSpMkLst>
            <pc:docMk/>
            <pc:sldMk cId="4118178493" sldId="1183"/>
            <ac:grpSpMk id="40" creationId="{BBD54483-DFE9-43E9-A7B5-F820117C72F1}"/>
          </ac:grpSpMkLst>
        </pc:grpChg>
        <pc:grpChg chg="add del mod">
          <ac:chgData name="Andre Von Zuben" userId="7d2ad6c0-7b2b-4353-84e2-320e97e5fa6d" providerId="ADAL" clId="{2C9C19B3-DBB1-427C-AE6B-F4CA0487D974}" dt="2022-07-28T00:39:09.762" v="463" actId="165"/>
          <ac:grpSpMkLst>
            <pc:docMk/>
            <pc:sldMk cId="4118178493" sldId="1183"/>
            <ac:grpSpMk id="41" creationId="{01068F68-F6C1-4D55-9880-B3FDE40C739A}"/>
          </ac:grpSpMkLst>
        </pc:grpChg>
        <pc:grpChg chg="add del mod">
          <ac:chgData name="Andre Von Zuben" userId="7d2ad6c0-7b2b-4353-84e2-320e97e5fa6d" providerId="ADAL" clId="{2C9C19B3-DBB1-427C-AE6B-F4CA0487D974}" dt="2022-07-28T15:08:53.526" v="975" actId="165"/>
          <ac:grpSpMkLst>
            <pc:docMk/>
            <pc:sldMk cId="4118178493" sldId="1183"/>
            <ac:grpSpMk id="42" creationId="{055E8FA7-D7AA-4A65-91F9-02BCC981F20C}"/>
          </ac:grpSpMkLst>
        </pc:grpChg>
        <pc:picChg chg="add del mod topLvl">
          <ac:chgData name="Andre Von Zuben" userId="7d2ad6c0-7b2b-4353-84e2-320e97e5fa6d" providerId="ADAL" clId="{2C9C19B3-DBB1-427C-AE6B-F4CA0487D974}" dt="2022-07-28T15:05:25.244" v="959" actId="478"/>
          <ac:picMkLst>
            <pc:docMk/>
            <pc:sldMk cId="4118178493" sldId="1183"/>
            <ac:picMk id="3" creationId="{EDD4C904-E75D-4A7F-AC85-AAB3711E205E}"/>
          </ac:picMkLst>
        </pc:picChg>
        <pc:picChg chg="add del mod">
          <ac:chgData name="Andre Von Zuben" userId="7d2ad6c0-7b2b-4353-84e2-320e97e5fa6d" providerId="ADAL" clId="{2C9C19B3-DBB1-427C-AE6B-F4CA0487D974}" dt="2022-07-28T00:21:30.378" v="400" actId="478"/>
          <ac:picMkLst>
            <pc:docMk/>
            <pc:sldMk cId="4118178493" sldId="1183"/>
            <ac:picMk id="4" creationId="{FC710299-6663-4D73-A60B-217F053E5FCD}"/>
          </ac:picMkLst>
        </pc:picChg>
        <pc:picChg chg="del">
          <ac:chgData name="Andre Von Zuben" userId="7d2ad6c0-7b2b-4353-84e2-320e97e5fa6d" providerId="ADAL" clId="{2C9C19B3-DBB1-427C-AE6B-F4CA0487D974}" dt="2022-07-28T00:33:15.054" v="423" actId="478"/>
          <ac:picMkLst>
            <pc:docMk/>
            <pc:sldMk cId="4118178493" sldId="1183"/>
            <ac:picMk id="5" creationId="{43CE6D71-3948-4918-8366-C3A63B922C65}"/>
          </ac:picMkLst>
        </pc:picChg>
        <pc:picChg chg="add del mod topLvl">
          <ac:chgData name="Andre Von Zuben" userId="7d2ad6c0-7b2b-4353-84e2-320e97e5fa6d" providerId="ADAL" clId="{2C9C19B3-DBB1-427C-AE6B-F4CA0487D974}" dt="2022-07-28T15:05:26.497" v="960" actId="478"/>
          <ac:picMkLst>
            <pc:docMk/>
            <pc:sldMk cId="4118178493" sldId="1183"/>
            <ac:picMk id="6" creationId="{EFA9F20E-BC3D-4C6F-A8BA-8C93DF4EF6B6}"/>
          </ac:picMkLst>
        </pc:picChg>
        <pc:picChg chg="add del mod">
          <ac:chgData name="Andre Von Zuben" userId="7d2ad6c0-7b2b-4353-84e2-320e97e5fa6d" providerId="ADAL" clId="{2C9C19B3-DBB1-427C-AE6B-F4CA0487D974}" dt="2022-07-28T00:36:40.177" v="430" actId="478"/>
          <ac:picMkLst>
            <pc:docMk/>
            <pc:sldMk cId="4118178493" sldId="1183"/>
            <ac:picMk id="7" creationId="{58C65EF6-B5EF-4155-BC81-9C3F568B91F9}"/>
          </ac:picMkLst>
        </pc:picChg>
        <pc:picChg chg="add del mod topLvl">
          <ac:chgData name="Andre Von Zuben" userId="7d2ad6c0-7b2b-4353-84e2-320e97e5fa6d" providerId="ADAL" clId="{2C9C19B3-DBB1-427C-AE6B-F4CA0487D974}" dt="2022-07-28T15:09:00.717" v="976" actId="478"/>
          <ac:picMkLst>
            <pc:docMk/>
            <pc:sldMk cId="4118178493" sldId="1183"/>
            <ac:picMk id="8" creationId="{56189150-4265-4448-8364-DD512A3A527F}"/>
          </ac:picMkLst>
        </pc:picChg>
        <pc:picChg chg="add del mod topLvl">
          <ac:chgData name="Andre Von Zuben" userId="7d2ad6c0-7b2b-4353-84e2-320e97e5fa6d" providerId="ADAL" clId="{2C9C19B3-DBB1-427C-AE6B-F4CA0487D974}" dt="2022-07-28T15:09:00.717" v="976" actId="478"/>
          <ac:picMkLst>
            <pc:docMk/>
            <pc:sldMk cId="4118178493" sldId="1183"/>
            <ac:picMk id="9" creationId="{A2ABCC4D-CD95-4F67-86B6-9E09127EB3BB}"/>
          </ac:picMkLst>
        </pc:picChg>
        <pc:picChg chg="add del mod topLvl">
          <ac:chgData name="Andre Von Zuben" userId="7d2ad6c0-7b2b-4353-84e2-320e97e5fa6d" providerId="ADAL" clId="{2C9C19B3-DBB1-427C-AE6B-F4CA0487D974}" dt="2022-07-28T15:09:04.353" v="977" actId="478"/>
          <ac:picMkLst>
            <pc:docMk/>
            <pc:sldMk cId="4118178493" sldId="1183"/>
            <ac:picMk id="10" creationId="{5B4A1BA4-9E0C-4546-9EB3-30320B310566}"/>
          </ac:picMkLst>
        </pc:picChg>
        <pc:picChg chg="del">
          <ac:chgData name="Andre Von Zuben" userId="7d2ad6c0-7b2b-4353-84e2-320e97e5fa6d" providerId="ADAL" clId="{2C9C19B3-DBB1-427C-AE6B-F4CA0487D974}" dt="2022-07-28T00:33:14.356" v="422" actId="478"/>
          <ac:picMkLst>
            <pc:docMk/>
            <pc:sldMk cId="4118178493" sldId="1183"/>
            <ac:picMk id="30" creationId="{CAFEC762-B3AE-DE48-9CEC-FEFF7C4679FC}"/>
          </ac:picMkLst>
        </pc:picChg>
        <pc:picChg chg="del">
          <ac:chgData name="Andre Von Zuben" userId="7d2ad6c0-7b2b-4353-84e2-320e97e5fa6d" providerId="ADAL" clId="{2C9C19B3-DBB1-427C-AE6B-F4CA0487D974}" dt="2022-07-28T15:09:04.353" v="977" actId="478"/>
          <ac:picMkLst>
            <pc:docMk/>
            <pc:sldMk cId="4118178493" sldId="1183"/>
            <ac:picMk id="31" creationId="{1A4CB8A8-8CE1-1343-9C00-F7FCC8CC262B}"/>
          </ac:picMkLst>
        </pc:picChg>
        <pc:picChg chg="del">
          <ac:chgData name="Andre Von Zuben" userId="7d2ad6c0-7b2b-4353-84e2-320e97e5fa6d" providerId="ADAL" clId="{2C9C19B3-DBB1-427C-AE6B-F4CA0487D974}" dt="2022-07-28T00:32:56.228" v="419" actId="478"/>
          <ac:picMkLst>
            <pc:docMk/>
            <pc:sldMk cId="4118178493" sldId="1183"/>
            <ac:picMk id="31" creationId="{31390F75-3EC1-3444-8908-78F7F899CFCC}"/>
          </ac:picMkLst>
        </pc:picChg>
        <pc:picChg chg="add del">
          <ac:chgData name="Andre Von Zuben" userId="7d2ad6c0-7b2b-4353-84e2-320e97e5fa6d" providerId="ADAL" clId="{2C9C19B3-DBB1-427C-AE6B-F4CA0487D974}" dt="2022-07-28T00:32:55.146" v="418" actId="478"/>
          <ac:picMkLst>
            <pc:docMk/>
            <pc:sldMk cId="4118178493" sldId="1183"/>
            <ac:picMk id="32" creationId="{768D2453-22DD-5143-AF81-61D079A28F19}"/>
          </ac:picMkLst>
        </pc:picChg>
        <pc:picChg chg="add del">
          <ac:chgData name="Andre Von Zuben" userId="7d2ad6c0-7b2b-4353-84e2-320e97e5fa6d" providerId="ADAL" clId="{2C9C19B3-DBB1-427C-AE6B-F4CA0487D974}" dt="2022-07-28T00:32:47.254" v="414" actId="478"/>
          <ac:picMkLst>
            <pc:docMk/>
            <pc:sldMk cId="4118178493" sldId="1183"/>
            <ac:picMk id="36" creationId="{2FEF9AB0-E211-7B49-A0F0-8CA5F5D5FCC6}"/>
          </ac:picMkLst>
        </pc:picChg>
        <pc:picChg chg="add del mod">
          <ac:chgData name="Andre Von Zuben" userId="7d2ad6c0-7b2b-4353-84e2-320e97e5fa6d" providerId="ADAL" clId="{2C9C19B3-DBB1-427C-AE6B-F4CA0487D974}" dt="2022-07-28T00:01:12.725" v="371"/>
          <ac:picMkLst>
            <pc:docMk/>
            <pc:sldMk cId="4118178493" sldId="1183"/>
            <ac:picMk id="38" creationId="{35B8DB01-A9D2-4BAD-88E6-7D4A49B4ACD8}"/>
          </ac:picMkLst>
        </pc:picChg>
        <pc:picChg chg="add del mod topLvl">
          <ac:chgData name="Andre Von Zuben" userId="7d2ad6c0-7b2b-4353-84e2-320e97e5fa6d" providerId="ADAL" clId="{2C9C19B3-DBB1-427C-AE6B-F4CA0487D974}" dt="2022-07-28T15:05:22.956" v="957" actId="478"/>
          <ac:picMkLst>
            <pc:docMk/>
            <pc:sldMk cId="4118178493" sldId="1183"/>
            <ac:picMk id="39" creationId="{EFE896D0-AA0F-45A5-B812-56038C20A1A4}"/>
          </ac:picMkLst>
        </pc:picChg>
        <pc:picChg chg="add del mod">
          <ac:chgData name="Andre Von Zuben" userId="7d2ad6c0-7b2b-4353-84e2-320e97e5fa6d" providerId="ADAL" clId="{2C9C19B3-DBB1-427C-AE6B-F4CA0487D974}" dt="2022-07-28T14:57:37.773" v="938" actId="478"/>
          <ac:picMkLst>
            <pc:docMk/>
            <pc:sldMk cId="4118178493" sldId="1183"/>
            <ac:picMk id="43" creationId="{AEB1BF17-473E-4669-B281-23CE02C1233E}"/>
          </ac:picMkLst>
        </pc:picChg>
        <pc:picChg chg="add del mod">
          <ac:chgData name="Andre Von Zuben" userId="7d2ad6c0-7b2b-4353-84e2-320e97e5fa6d" providerId="ADAL" clId="{2C9C19B3-DBB1-427C-AE6B-F4CA0487D974}" dt="2022-07-28T15:04:10.172" v="941" actId="478"/>
          <ac:picMkLst>
            <pc:docMk/>
            <pc:sldMk cId="4118178493" sldId="1183"/>
            <ac:picMk id="44" creationId="{96CBA1EE-5BC5-4C8E-82E8-A7D3DF7A181E}"/>
          </ac:picMkLst>
        </pc:picChg>
        <pc:picChg chg="add mod">
          <ac:chgData name="Andre Von Zuben" userId="7d2ad6c0-7b2b-4353-84e2-320e97e5fa6d" providerId="ADAL" clId="{2C9C19B3-DBB1-427C-AE6B-F4CA0487D974}" dt="2022-07-28T15:09:39.115" v="980" actId="554"/>
          <ac:picMkLst>
            <pc:docMk/>
            <pc:sldMk cId="4118178493" sldId="1183"/>
            <ac:picMk id="45" creationId="{AC4D7BAA-6E3A-4B24-ADEF-9D99C668879F}"/>
          </ac:picMkLst>
        </pc:picChg>
        <pc:picChg chg="add mod">
          <ac:chgData name="Andre Von Zuben" userId="7d2ad6c0-7b2b-4353-84e2-320e97e5fa6d" providerId="ADAL" clId="{2C9C19B3-DBB1-427C-AE6B-F4CA0487D974}" dt="2022-07-28T15:06:25.417" v="968" actId="1035"/>
          <ac:picMkLst>
            <pc:docMk/>
            <pc:sldMk cId="4118178493" sldId="1183"/>
            <ac:picMk id="46" creationId="{B8A772DB-FD68-4440-A89C-85297AB3BA9B}"/>
          </ac:picMkLst>
        </pc:picChg>
        <pc:picChg chg="add mod">
          <ac:chgData name="Andre Von Zuben" userId="7d2ad6c0-7b2b-4353-84e2-320e97e5fa6d" providerId="ADAL" clId="{2C9C19B3-DBB1-427C-AE6B-F4CA0487D974}" dt="2022-07-28T15:09:57.641" v="982"/>
          <ac:picMkLst>
            <pc:docMk/>
            <pc:sldMk cId="4118178493" sldId="1183"/>
            <ac:picMk id="47" creationId="{72FEE536-3BE3-418E-8E52-5A4B5E998A89}"/>
          </ac:picMkLst>
        </pc:picChg>
        <pc:picChg chg="add mod">
          <ac:chgData name="Andre Von Zuben" userId="7d2ad6c0-7b2b-4353-84e2-320e97e5fa6d" providerId="ADAL" clId="{2C9C19B3-DBB1-427C-AE6B-F4CA0487D974}" dt="2022-07-28T15:09:57.641" v="982"/>
          <ac:picMkLst>
            <pc:docMk/>
            <pc:sldMk cId="4118178493" sldId="1183"/>
            <ac:picMk id="48" creationId="{872DF6EA-7BDA-42DA-8F5C-733BA1C76244}"/>
          </ac:picMkLst>
        </pc:picChg>
      </pc:sldChg>
      <pc:sldChg chg="add">
        <pc:chgData name="Andre Von Zuben" userId="7d2ad6c0-7b2b-4353-84e2-320e97e5fa6d" providerId="ADAL" clId="{2C9C19B3-DBB1-427C-AE6B-F4CA0487D974}" dt="2022-07-28T00:56:15.668" v="473"/>
        <pc:sldMkLst>
          <pc:docMk/>
          <pc:sldMk cId="3561748310" sldId="1186"/>
        </pc:sldMkLst>
      </pc:sldChg>
      <pc:sldChg chg="add del">
        <pc:chgData name="Andre Von Zuben" userId="7d2ad6c0-7b2b-4353-84e2-320e97e5fa6d" providerId="ADAL" clId="{2C9C19B3-DBB1-427C-AE6B-F4CA0487D974}" dt="2022-07-28T00:41:25.308" v="472" actId="47"/>
        <pc:sldMkLst>
          <pc:docMk/>
          <pc:sldMk cId="3720407884" sldId="1186"/>
        </pc:sldMkLst>
      </pc:sldChg>
      <pc:sldChg chg="addSp delSp modSp add mod">
        <pc:chgData name="Andre Von Zuben" userId="7d2ad6c0-7b2b-4353-84e2-320e97e5fa6d" providerId="ADAL" clId="{2C9C19B3-DBB1-427C-AE6B-F4CA0487D974}" dt="2022-07-28T15:57:26.826" v="1177"/>
        <pc:sldMkLst>
          <pc:docMk/>
          <pc:sldMk cId="551321181" sldId="1187"/>
        </pc:sldMkLst>
        <pc:spChg chg="mod">
          <ac:chgData name="Andre Von Zuben" userId="7d2ad6c0-7b2b-4353-84e2-320e97e5fa6d" providerId="ADAL" clId="{2C9C19B3-DBB1-427C-AE6B-F4CA0487D974}" dt="2022-07-28T03:07:35.567" v="812"/>
          <ac:spMkLst>
            <pc:docMk/>
            <pc:sldMk cId="551321181" sldId="1187"/>
            <ac:spMk id="2" creationId="{39E48054-5949-44B8-BE30-D775662D6E4D}"/>
          </ac:spMkLst>
        </pc:spChg>
        <pc:spChg chg="mod topLvl">
          <ac:chgData name="Andre Von Zuben" userId="7d2ad6c0-7b2b-4353-84e2-320e97e5fa6d" providerId="ADAL" clId="{2C9C19B3-DBB1-427C-AE6B-F4CA0487D974}" dt="2022-07-28T15:44:42.913" v="1122" actId="1035"/>
          <ac:spMkLst>
            <pc:docMk/>
            <pc:sldMk cId="551321181" sldId="1187"/>
            <ac:spMk id="7" creationId="{08629A6E-0F9C-41FE-8006-733560AA0E84}"/>
          </ac:spMkLst>
        </pc:spChg>
        <pc:spChg chg="mod topLvl">
          <ac:chgData name="Andre Von Zuben" userId="7d2ad6c0-7b2b-4353-84e2-320e97e5fa6d" providerId="ADAL" clId="{2C9C19B3-DBB1-427C-AE6B-F4CA0487D974}" dt="2022-07-28T15:44:42.913" v="1122" actId="1035"/>
          <ac:spMkLst>
            <pc:docMk/>
            <pc:sldMk cId="551321181" sldId="1187"/>
            <ac:spMk id="12" creationId="{14173C1B-D728-45ED-8857-0DBA453D15A6}"/>
          </ac:spMkLst>
        </pc:spChg>
        <pc:spChg chg="mod topLvl">
          <ac:chgData name="Andre Von Zuben" userId="7d2ad6c0-7b2b-4353-84e2-320e97e5fa6d" providerId="ADAL" clId="{2C9C19B3-DBB1-427C-AE6B-F4CA0487D974}" dt="2022-07-28T15:44:42.913" v="1122" actId="1035"/>
          <ac:spMkLst>
            <pc:docMk/>
            <pc:sldMk cId="551321181" sldId="1187"/>
            <ac:spMk id="17" creationId="{58C4C463-E4DC-4379-94AB-4051BAE66A64}"/>
          </ac:spMkLst>
        </pc:spChg>
        <pc:spChg chg="mod topLvl">
          <ac:chgData name="Andre Von Zuben" userId="7d2ad6c0-7b2b-4353-84e2-320e97e5fa6d" providerId="ADAL" clId="{2C9C19B3-DBB1-427C-AE6B-F4CA0487D974}" dt="2022-07-28T15:44:42.913" v="1122" actId="1035"/>
          <ac:spMkLst>
            <pc:docMk/>
            <pc:sldMk cId="551321181" sldId="1187"/>
            <ac:spMk id="22" creationId="{FD4E7400-DDF8-42BC-8D48-C5EF7092F743}"/>
          </ac:spMkLst>
        </pc:spChg>
        <pc:spChg chg="mod">
          <ac:chgData name="Andre Von Zuben" userId="7d2ad6c0-7b2b-4353-84e2-320e97e5fa6d" providerId="ADAL" clId="{2C9C19B3-DBB1-427C-AE6B-F4CA0487D974}" dt="2022-07-28T03:05:02.748" v="748" actId="20577"/>
          <ac:spMkLst>
            <pc:docMk/>
            <pc:sldMk cId="551321181" sldId="1187"/>
            <ac:spMk id="26" creationId="{E38C34F6-44E9-4F15-B6E4-8F088B4205F1}"/>
          </ac:spMkLst>
        </pc:spChg>
        <pc:spChg chg="mod topLvl">
          <ac:chgData name="Andre Von Zuben" userId="7d2ad6c0-7b2b-4353-84e2-320e97e5fa6d" providerId="ADAL" clId="{2C9C19B3-DBB1-427C-AE6B-F4CA0487D974}" dt="2022-07-28T15:44:42.913" v="1122" actId="1035"/>
          <ac:spMkLst>
            <pc:docMk/>
            <pc:sldMk cId="551321181" sldId="1187"/>
            <ac:spMk id="29" creationId="{3D6B0BA9-5266-4FD2-838A-7E21FC0DB10C}"/>
          </ac:spMkLst>
        </pc:spChg>
        <pc:grpChg chg="add del mod">
          <ac:chgData name="Andre Von Zuben" userId="7d2ad6c0-7b2b-4353-84e2-320e97e5fa6d" providerId="ADAL" clId="{2C9C19B3-DBB1-427C-AE6B-F4CA0487D974}" dt="2022-07-28T03:36:55.459" v="821" actId="165"/>
          <ac:grpSpMkLst>
            <pc:docMk/>
            <pc:sldMk cId="551321181" sldId="1187"/>
            <ac:grpSpMk id="3" creationId="{E5E8155C-2236-4673-857B-E781CFBABD78}"/>
          </ac:grpSpMkLst>
        </pc:grpChg>
        <pc:grpChg chg="add del mod">
          <ac:chgData name="Andre Von Zuben" userId="7d2ad6c0-7b2b-4353-84e2-320e97e5fa6d" providerId="ADAL" clId="{2C9C19B3-DBB1-427C-AE6B-F4CA0487D974}" dt="2022-07-28T04:15:50.784" v="843" actId="165"/>
          <ac:grpSpMkLst>
            <pc:docMk/>
            <pc:sldMk cId="551321181" sldId="1187"/>
            <ac:grpSpMk id="4" creationId="{148E6496-A051-4FEA-BC7D-ACE7A9D1BD6A}"/>
          </ac:grpSpMkLst>
        </pc:grpChg>
        <pc:grpChg chg="add del mod">
          <ac:chgData name="Andre Von Zuben" userId="7d2ad6c0-7b2b-4353-84e2-320e97e5fa6d" providerId="ADAL" clId="{2C9C19B3-DBB1-427C-AE6B-F4CA0487D974}" dt="2022-07-28T05:21:21.607" v="865" actId="165"/>
          <ac:grpSpMkLst>
            <pc:docMk/>
            <pc:sldMk cId="551321181" sldId="1187"/>
            <ac:grpSpMk id="5" creationId="{6393AD01-E08D-450D-B051-4CABC4C853B9}"/>
          </ac:grpSpMkLst>
        </pc:grpChg>
        <pc:grpChg chg="add del mod">
          <ac:chgData name="Andre Von Zuben" userId="7d2ad6c0-7b2b-4353-84e2-320e97e5fa6d" providerId="ADAL" clId="{2C9C19B3-DBB1-427C-AE6B-F4CA0487D974}" dt="2022-07-28T14:10:52.623" v="905" actId="165"/>
          <ac:grpSpMkLst>
            <pc:docMk/>
            <pc:sldMk cId="551321181" sldId="1187"/>
            <ac:grpSpMk id="6" creationId="{733CA20B-9DB0-43D5-AB43-FB8FE8A1E2D2}"/>
          </ac:grpSpMkLst>
        </pc:grpChg>
        <pc:grpChg chg="add del mod">
          <ac:chgData name="Andre Von Zuben" userId="7d2ad6c0-7b2b-4353-84e2-320e97e5fa6d" providerId="ADAL" clId="{2C9C19B3-DBB1-427C-AE6B-F4CA0487D974}" dt="2022-07-28T14:08:27.702" v="888" actId="165"/>
          <ac:grpSpMkLst>
            <pc:docMk/>
            <pc:sldMk cId="551321181" sldId="1187"/>
            <ac:grpSpMk id="24" creationId="{31C03815-6E94-4338-8D88-51543512A515}"/>
          </ac:grpSpMkLst>
        </pc:grpChg>
        <pc:picChg chg="add del mod ord">
          <ac:chgData name="Andre Von Zuben" userId="7d2ad6c0-7b2b-4353-84e2-320e97e5fa6d" providerId="ADAL" clId="{2C9C19B3-DBB1-427C-AE6B-F4CA0487D974}" dt="2022-07-28T15:53:23.128" v="1165" actId="478"/>
          <ac:picMkLst>
            <pc:docMk/>
            <pc:sldMk cId="551321181" sldId="1187"/>
            <ac:picMk id="8" creationId="{6A9FC48D-36BA-416B-BE22-891228E75439}"/>
          </ac:picMkLst>
        </pc:picChg>
        <pc:picChg chg="add del mod ord">
          <ac:chgData name="Andre Von Zuben" userId="7d2ad6c0-7b2b-4353-84e2-320e97e5fa6d" providerId="ADAL" clId="{2C9C19B3-DBB1-427C-AE6B-F4CA0487D974}" dt="2022-07-28T15:53:23.128" v="1165" actId="478"/>
          <ac:picMkLst>
            <pc:docMk/>
            <pc:sldMk cId="551321181" sldId="1187"/>
            <ac:picMk id="9" creationId="{A05C35F9-0F13-4875-90E0-DADA6BA51598}"/>
          </ac:picMkLst>
        </pc:picChg>
        <pc:picChg chg="add del mod ord">
          <ac:chgData name="Andre Von Zuben" userId="7d2ad6c0-7b2b-4353-84e2-320e97e5fa6d" providerId="ADAL" clId="{2C9C19B3-DBB1-427C-AE6B-F4CA0487D974}" dt="2022-07-28T03:37:17.859" v="825" actId="478"/>
          <ac:picMkLst>
            <pc:docMk/>
            <pc:sldMk cId="551321181" sldId="1187"/>
            <ac:picMk id="10" creationId="{23C1CC24-2D33-47F5-A769-B2F87DECE370}"/>
          </ac:picMkLst>
        </pc:picChg>
        <pc:picChg chg="add del mod ord">
          <ac:chgData name="Andre Von Zuben" userId="7d2ad6c0-7b2b-4353-84e2-320e97e5fa6d" providerId="ADAL" clId="{2C9C19B3-DBB1-427C-AE6B-F4CA0487D974}" dt="2022-07-28T15:51:02.047" v="1156" actId="478"/>
          <ac:picMkLst>
            <pc:docMk/>
            <pc:sldMk cId="551321181" sldId="1187"/>
            <ac:picMk id="11" creationId="{EC12A42B-6699-4D2C-86C2-BC9A21263647}"/>
          </ac:picMkLst>
        </pc:picChg>
        <pc:picChg chg="add del mod ord">
          <ac:chgData name="Andre Von Zuben" userId="7d2ad6c0-7b2b-4353-84e2-320e97e5fa6d" providerId="ADAL" clId="{2C9C19B3-DBB1-427C-AE6B-F4CA0487D974}" dt="2022-07-28T15:51:03.351" v="1157" actId="478"/>
          <ac:picMkLst>
            <pc:docMk/>
            <pc:sldMk cId="551321181" sldId="1187"/>
            <ac:picMk id="13" creationId="{B09E6E5A-0865-495C-818D-F99B4D268B5C}"/>
          </ac:picMkLst>
        </pc:picChg>
        <pc:picChg chg="add del mod ord">
          <ac:chgData name="Andre Von Zuben" userId="7d2ad6c0-7b2b-4353-84e2-320e97e5fa6d" providerId="ADAL" clId="{2C9C19B3-DBB1-427C-AE6B-F4CA0487D974}" dt="2022-07-28T15:47:34.918" v="1137" actId="478"/>
          <ac:picMkLst>
            <pc:docMk/>
            <pc:sldMk cId="551321181" sldId="1187"/>
            <ac:picMk id="14" creationId="{9232CE8A-E4F8-4D56-931A-084BB33AFD1A}"/>
          </ac:picMkLst>
        </pc:picChg>
        <pc:picChg chg="add del mod ord">
          <ac:chgData name="Andre Von Zuben" userId="7d2ad6c0-7b2b-4353-84e2-320e97e5fa6d" providerId="ADAL" clId="{2C9C19B3-DBB1-427C-AE6B-F4CA0487D974}" dt="2022-07-28T15:47:52.778" v="1141" actId="478"/>
          <ac:picMkLst>
            <pc:docMk/>
            <pc:sldMk cId="551321181" sldId="1187"/>
            <ac:picMk id="15" creationId="{B2502606-9AF3-4B30-A4F4-CB3E6F820464}"/>
          </ac:picMkLst>
        </pc:picChg>
        <pc:picChg chg="add del mod ord">
          <ac:chgData name="Andre Von Zuben" userId="7d2ad6c0-7b2b-4353-84e2-320e97e5fa6d" providerId="ADAL" clId="{2C9C19B3-DBB1-427C-AE6B-F4CA0487D974}" dt="2022-07-28T15:47:33.496" v="1136" actId="478"/>
          <ac:picMkLst>
            <pc:docMk/>
            <pc:sldMk cId="551321181" sldId="1187"/>
            <ac:picMk id="16" creationId="{61FCA09D-1521-4BDA-B117-9D96F1FDEB97}"/>
          </ac:picMkLst>
        </pc:picChg>
        <pc:picChg chg="add del mod ord">
          <ac:chgData name="Andre Von Zuben" userId="7d2ad6c0-7b2b-4353-84e2-320e97e5fa6d" providerId="ADAL" clId="{2C9C19B3-DBB1-427C-AE6B-F4CA0487D974}" dt="2022-07-28T15:47:54.012" v="1142" actId="478"/>
          <ac:picMkLst>
            <pc:docMk/>
            <pc:sldMk cId="551321181" sldId="1187"/>
            <ac:picMk id="18" creationId="{AE4DD7A3-0690-47ED-9BFB-2EC5DBC88691}"/>
          </ac:picMkLst>
        </pc:picChg>
        <pc:picChg chg="add del mod ord">
          <ac:chgData name="Andre Von Zuben" userId="7d2ad6c0-7b2b-4353-84e2-320e97e5fa6d" providerId="ADAL" clId="{2C9C19B3-DBB1-427C-AE6B-F4CA0487D974}" dt="2022-07-28T15:46:51.607" v="1130" actId="478"/>
          <ac:picMkLst>
            <pc:docMk/>
            <pc:sldMk cId="551321181" sldId="1187"/>
            <ac:picMk id="19" creationId="{5E970E42-00A9-4E44-80AE-91D20D3FE208}"/>
          </ac:picMkLst>
        </pc:picChg>
        <pc:picChg chg="add del mod ord">
          <ac:chgData name="Andre Von Zuben" userId="7d2ad6c0-7b2b-4353-84e2-320e97e5fa6d" providerId="ADAL" clId="{2C9C19B3-DBB1-427C-AE6B-F4CA0487D974}" dt="2022-07-28T15:46:51.607" v="1130" actId="478"/>
          <ac:picMkLst>
            <pc:docMk/>
            <pc:sldMk cId="551321181" sldId="1187"/>
            <ac:picMk id="20" creationId="{A9030C9A-9B77-4664-81E9-0E57B1BEC8C1}"/>
          </ac:picMkLst>
        </pc:picChg>
        <pc:picChg chg="add del mod ord">
          <ac:chgData name="Andre Von Zuben" userId="7d2ad6c0-7b2b-4353-84e2-320e97e5fa6d" providerId="ADAL" clId="{2C9C19B3-DBB1-427C-AE6B-F4CA0487D974}" dt="2022-07-28T15:46:51.607" v="1130" actId="478"/>
          <ac:picMkLst>
            <pc:docMk/>
            <pc:sldMk cId="551321181" sldId="1187"/>
            <ac:picMk id="21" creationId="{EDCFA325-B1E5-4B6D-AB15-0B13A3266F8D}"/>
          </ac:picMkLst>
        </pc:picChg>
        <pc:picChg chg="add del mod ord">
          <ac:chgData name="Andre Von Zuben" userId="7d2ad6c0-7b2b-4353-84e2-320e97e5fa6d" providerId="ADAL" clId="{2C9C19B3-DBB1-427C-AE6B-F4CA0487D974}" dt="2022-07-28T15:43:54.593" v="1108" actId="478"/>
          <ac:picMkLst>
            <pc:docMk/>
            <pc:sldMk cId="551321181" sldId="1187"/>
            <ac:picMk id="23" creationId="{00B75C9D-8BAA-4D04-8130-8F4CC2C58C7C}"/>
          </ac:picMkLst>
        </pc:picChg>
        <pc:picChg chg="del mod topLvl">
          <ac:chgData name="Andre Von Zuben" userId="7d2ad6c0-7b2b-4353-84e2-320e97e5fa6d" providerId="ADAL" clId="{2C9C19B3-DBB1-427C-AE6B-F4CA0487D974}" dt="2022-07-28T14:09:35.927" v="900" actId="478"/>
          <ac:picMkLst>
            <pc:docMk/>
            <pc:sldMk cId="551321181" sldId="1187"/>
            <ac:picMk id="25" creationId="{CBA46AC9-9B29-4894-9D77-96A84189CE45}"/>
          </ac:picMkLst>
        </pc:picChg>
        <pc:picChg chg="del mod topLvl">
          <ac:chgData name="Andre Von Zuben" userId="7d2ad6c0-7b2b-4353-84e2-320e97e5fa6d" providerId="ADAL" clId="{2C9C19B3-DBB1-427C-AE6B-F4CA0487D974}" dt="2022-07-28T14:09:08.627" v="896" actId="478"/>
          <ac:picMkLst>
            <pc:docMk/>
            <pc:sldMk cId="551321181" sldId="1187"/>
            <ac:picMk id="27" creationId="{5D83EE00-EAA7-4156-8374-58E610E87169}"/>
          </ac:picMkLst>
        </pc:picChg>
        <pc:picChg chg="del mod topLvl">
          <ac:chgData name="Andre Von Zuben" userId="7d2ad6c0-7b2b-4353-84e2-320e97e5fa6d" providerId="ADAL" clId="{2C9C19B3-DBB1-427C-AE6B-F4CA0487D974}" dt="2022-07-28T14:08:51.170" v="892" actId="478"/>
          <ac:picMkLst>
            <pc:docMk/>
            <pc:sldMk cId="551321181" sldId="1187"/>
            <ac:picMk id="28" creationId="{ED71B309-51AA-4B3D-BB0B-D1447B1E8175}"/>
          </ac:picMkLst>
        </pc:picChg>
        <pc:picChg chg="del mod topLvl">
          <ac:chgData name="Andre Von Zuben" userId="7d2ad6c0-7b2b-4353-84e2-320e97e5fa6d" providerId="ADAL" clId="{2C9C19B3-DBB1-427C-AE6B-F4CA0487D974}" dt="2022-07-28T03:37:54.089" v="833" actId="478"/>
          <ac:picMkLst>
            <pc:docMk/>
            <pc:sldMk cId="551321181" sldId="1187"/>
            <ac:picMk id="30" creationId="{9EA87955-D832-4763-AAF3-E7AE0F93648C}"/>
          </ac:picMkLst>
        </pc:picChg>
        <pc:picChg chg="del mod topLvl">
          <ac:chgData name="Andre Von Zuben" userId="7d2ad6c0-7b2b-4353-84e2-320e97e5fa6d" providerId="ADAL" clId="{2C9C19B3-DBB1-427C-AE6B-F4CA0487D974}" dt="2022-07-28T03:37:37.653" v="829" actId="478"/>
          <ac:picMkLst>
            <pc:docMk/>
            <pc:sldMk cId="551321181" sldId="1187"/>
            <ac:picMk id="31" creationId="{DCF98458-C213-4D6E-A2CF-CED2AACF87D1}"/>
          </ac:picMkLst>
        </pc:picChg>
        <pc:picChg chg="del mod ord topLvl">
          <ac:chgData name="Andre Von Zuben" userId="7d2ad6c0-7b2b-4353-84e2-320e97e5fa6d" providerId="ADAL" clId="{2C9C19B3-DBB1-427C-AE6B-F4CA0487D974}" dt="2022-07-28T15:47:35.674" v="1138" actId="478"/>
          <ac:picMkLst>
            <pc:docMk/>
            <pc:sldMk cId="551321181" sldId="1187"/>
            <ac:picMk id="32" creationId="{3DAA4700-5051-4939-A91D-AF428BB2C083}"/>
          </ac:picMkLst>
        </pc:picChg>
        <pc:picChg chg="del mod topLvl">
          <ac:chgData name="Andre Von Zuben" userId="7d2ad6c0-7b2b-4353-84e2-320e97e5fa6d" providerId="ADAL" clId="{2C9C19B3-DBB1-427C-AE6B-F4CA0487D974}" dt="2022-07-28T04:16:12.932" v="847" actId="478"/>
          <ac:picMkLst>
            <pc:docMk/>
            <pc:sldMk cId="551321181" sldId="1187"/>
            <ac:picMk id="33" creationId="{3AC913E7-F7A4-48B5-BD2E-A38885D3E7B0}"/>
          </ac:picMkLst>
        </pc:picChg>
        <pc:picChg chg="del mod topLvl">
          <ac:chgData name="Andre Von Zuben" userId="7d2ad6c0-7b2b-4353-84e2-320e97e5fa6d" providerId="ADAL" clId="{2C9C19B3-DBB1-427C-AE6B-F4CA0487D974}" dt="2022-07-28T04:16:27.753" v="851" actId="478"/>
          <ac:picMkLst>
            <pc:docMk/>
            <pc:sldMk cId="551321181" sldId="1187"/>
            <ac:picMk id="34" creationId="{4C1DB360-5F11-4D3A-B3FB-1DA0939996A3}"/>
          </ac:picMkLst>
        </pc:picChg>
        <pc:picChg chg="del mod topLvl">
          <ac:chgData name="Andre Von Zuben" userId="7d2ad6c0-7b2b-4353-84e2-320e97e5fa6d" providerId="ADAL" clId="{2C9C19B3-DBB1-427C-AE6B-F4CA0487D974}" dt="2022-07-28T04:16:43.321" v="855" actId="478"/>
          <ac:picMkLst>
            <pc:docMk/>
            <pc:sldMk cId="551321181" sldId="1187"/>
            <ac:picMk id="35" creationId="{9C9B2142-2BA7-4640-844F-F2BB147796AA}"/>
          </ac:picMkLst>
        </pc:picChg>
        <pc:picChg chg="del mod topLvl">
          <ac:chgData name="Andre Von Zuben" userId="7d2ad6c0-7b2b-4353-84e2-320e97e5fa6d" providerId="ADAL" clId="{2C9C19B3-DBB1-427C-AE6B-F4CA0487D974}" dt="2022-07-28T05:21:50.766" v="873" actId="478"/>
          <ac:picMkLst>
            <pc:docMk/>
            <pc:sldMk cId="551321181" sldId="1187"/>
            <ac:picMk id="36" creationId="{207FA938-7559-4CE1-B89B-3A1E4B37CEE0}"/>
          </ac:picMkLst>
        </pc:picChg>
        <pc:picChg chg="del mod topLvl">
          <ac:chgData name="Andre Von Zuben" userId="7d2ad6c0-7b2b-4353-84e2-320e97e5fa6d" providerId="ADAL" clId="{2C9C19B3-DBB1-427C-AE6B-F4CA0487D974}" dt="2022-07-28T05:21:35.286" v="869" actId="478"/>
          <ac:picMkLst>
            <pc:docMk/>
            <pc:sldMk cId="551321181" sldId="1187"/>
            <ac:picMk id="37" creationId="{8953FE93-3806-4B6B-95D8-C5916A3AEC20}"/>
          </ac:picMkLst>
        </pc:picChg>
        <pc:picChg chg="del mod topLvl">
          <ac:chgData name="Andre Von Zuben" userId="7d2ad6c0-7b2b-4353-84e2-320e97e5fa6d" providerId="ADAL" clId="{2C9C19B3-DBB1-427C-AE6B-F4CA0487D974}" dt="2022-07-28T05:22:06.009" v="877" actId="478"/>
          <ac:picMkLst>
            <pc:docMk/>
            <pc:sldMk cId="551321181" sldId="1187"/>
            <ac:picMk id="38" creationId="{BCA25238-16D3-4FDF-89B2-75888A159491}"/>
          </ac:picMkLst>
        </pc:picChg>
        <pc:picChg chg="del mod topLvl">
          <ac:chgData name="Andre Von Zuben" userId="7d2ad6c0-7b2b-4353-84e2-320e97e5fa6d" providerId="ADAL" clId="{2C9C19B3-DBB1-427C-AE6B-F4CA0487D974}" dt="2022-07-28T14:11:04.984" v="909" actId="478"/>
          <ac:picMkLst>
            <pc:docMk/>
            <pc:sldMk cId="551321181" sldId="1187"/>
            <ac:picMk id="39" creationId="{2C134D65-4576-4BBC-8C3A-37622E611229}"/>
          </ac:picMkLst>
        </pc:picChg>
        <pc:picChg chg="del mod topLvl">
          <ac:chgData name="Andre Von Zuben" userId="7d2ad6c0-7b2b-4353-84e2-320e97e5fa6d" providerId="ADAL" clId="{2C9C19B3-DBB1-427C-AE6B-F4CA0487D974}" dt="2022-07-28T14:11:44.424" v="915" actId="478"/>
          <ac:picMkLst>
            <pc:docMk/>
            <pc:sldMk cId="551321181" sldId="1187"/>
            <ac:picMk id="40" creationId="{AB3DADB0-58C6-46AE-8EB8-798AE1440C5F}"/>
          </ac:picMkLst>
        </pc:picChg>
        <pc:picChg chg="del mod topLvl">
          <ac:chgData name="Andre Von Zuben" userId="7d2ad6c0-7b2b-4353-84e2-320e97e5fa6d" providerId="ADAL" clId="{2C9C19B3-DBB1-427C-AE6B-F4CA0487D974}" dt="2022-07-28T14:12:45.200" v="925" actId="478"/>
          <ac:picMkLst>
            <pc:docMk/>
            <pc:sldMk cId="551321181" sldId="1187"/>
            <ac:picMk id="41" creationId="{FF3C2945-0324-434F-9882-248E384DA049}"/>
          </ac:picMkLst>
        </pc:picChg>
        <pc:picChg chg="add del mod ord">
          <ac:chgData name="Andre Von Zuben" userId="7d2ad6c0-7b2b-4353-84e2-320e97e5fa6d" providerId="ADAL" clId="{2C9C19B3-DBB1-427C-AE6B-F4CA0487D974}" dt="2022-07-28T15:43:54.593" v="1108" actId="478"/>
          <ac:picMkLst>
            <pc:docMk/>
            <pc:sldMk cId="551321181" sldId="1187"/>
            <ac:picMk id="42" creationId="{660CAF8D-3D30-4078-B601-B665851797A1}"/>
          </ac:picMkLst>
        </pc:picChg>
        <pc:picChg chg="add del mod ord">
          <ac:chgData name="Andre Von Zuben" userId="7d2ad6c0-7b2b-4353-84e2-320e97e5fa6d" providerId="ADAL" clId="{2C9C19B3-DBB1-427C-AE6B-F4CA0487D974}" dt="2022-07-28T15:43:54.593" v="1108" actId="478"/>
          <ac:picMkLst>
            <pc:docMk/>
            <pc:sldMk cId="551321181" sldId="1187"/>
            <ac:picMk id="43" creationId="{A46464CB-81CF-48BF-B85E-145E1D84F65D}"/>
          </ac:picMkLst>
        </pc:picChg>
        <pc:picChg chg="add del mod">
          <ac:chgData name="Andre Von Zuben" userId="7d2ad6c0-7b2b-4353-84e2-320e97e5fa6d" providerId="ADAL" clId="{2C9C19B3-DBB1-427C-AE6B-F4CA0487D974}" dt="2022-07-28T15:44:18.138" v="1111" actId="478"/>
          <ac:picMkLst>
            <pc:docMk/>
            <pc:sldMk cId="551321181" sldId="1187"/>
            <ac:picMk id="44" creationId="{E7720D7D-DBC1-4DB3-B075-298A49C9370D}"/>
          </ac:picMkLst>
        </pc:picChg>
        <pc:picChg chg="add del mod">
          <ac:chgData name="Andre Von Zuben" userId="7d2ad6c0-7b2b-4353-84e2-320e97e5fa6d" providerId="ADAL" clId="{2C9C19B3-DBB1-427C-AE6B-F4CA0487D974}" dt="2022-07-28T15:44:18.138" v="1111" actId="478"/>
          <ac:picMkLst>
            <pc:docMk/>
            <pc:sldMk cId="551321181" sldId="1187"/>
            <ac:picMk id="45" creationId="{70AECD93-1623-4046-A4F3-5F485AC61175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46" creationId="{DDF18564-0E27-4F44-B8A3-8A3A7512EF24}"/>
          </ac:picMkLst>
        </pc:picChg>
        <pc:picChg chg="add mod or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47" creationId="{36782102-1727-4177-879F-90CC08DE3ADA}"/>
          </ac:picMkLst>
        </pc:picChg>
        <pc:picChg chg="add del mod ord">
          <ac:chgData name="Andre Von Zuben" userId="7d2ad6c0-7b2b-4353-84e2-320e97e5fa6d" providerId="ADAL" clId="{2C9C19B3-DBB1-427C-AE6B-F4CA0487D974}" dt="2022-07-28T15:57:21.906" v="1176" actId="478"/>
          <ac:picMkLst>
            <pc:docMk/>
            <pc:sldMk cId="551321181" sldId="1187"/>
            <ac:picMk id="48" creationId="{20BE42CD-28FF-4295-AC8F-C69CC36D6AF1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49" creationId="{B7A4D829-032D-4CD4-AC5F-C960F73395C7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0" creationId="{7AF5350C-F3F7-4222-B753-ECB501372C0E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1" creationId="{B866B846-FBA1-408F-88DA-46D325DBE768}"/>
          </ac:picMkLst>
        </pc:picChg>
        <pc:picChg chg="add del">
          <ac:chgData name="Andre Von Zuben" userId="7d2ad6c0-7b2b-4353-84e2-320e97e5fa6d" providerId="ADAL" clId="{2C9C19B3-DBB1-427C-AE6B-F4CA0487D974}" dt="2022-07-28T15:49:41.095" v="1150" actId="478"/>
          <ac:picMkLst>
            <pc:docMk/>
            <pc:sldMk cId="551321181" sldId="1187"/>
            <ac:picMk id="52" creationId="{F3C0AA16-C56B-4FD3-810B-89B07C88B051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3" creationId="{8D5DAD9F-78B8-4DF4-99AB-627021974266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4" creationId="{95E00990-828C-4C29-A3EE-358C3B955039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5" creationId="{85C7C29F-6F99-4B03-9CAC-31A64246713C}"/>
          </ac:picMkLst>
        </pc:picChg>
        <pc:picChg chg="add mod">
          <ac:chgData name="Andre Von Zuben" userId="7d2ad6c0-7b2b-4353-84e2-320e97e5fa6d" providerId="ADAL" clId="{2C9C19B3-DBB1-427C-AE6B-F4CA0487D974}" dt="2022-07-28T15:53:43.085" v="1168"/>
          <ac:picMkLst>
            <pc:docMk/>
            <pc:sldMk cId="551321181" sldId="1187"/>
            <ac:picMk id="56" creationId="{E86F732A-F2AB-4F86-AAAF-3346DB699174}"/>
          </ac:picMkLst>
        </pc:picChg>
        <pc:picChg chg="add mod ord">
          <ac:chgData name="Andre Von Zuben" userId="7d2ad6c0-7b2b-4353-84e2-320e97e5fa6d" providerId="ADAL" clId="{2C9C19B3-DBB1-427C-AE6B-F4CA0487D974}" dt="2022-07-28T15:57:26.826" v="1177"/>
          <ac:picMkLst>
            <pc:docMk/>
            <pc:sldMk cId="551321181" sldId="1187"/>
            <ac:picMk id="57" creationId="{A8852B02-9803-445A-9D55-1275E6372FE1}"/>
          </ac:picMkLst>
        </pc:picChg>
      </pc:sldChg>
      <pc:sldChg chg="delSp add mod ord">
        <pc:chgData name="Andre Von Zuben" userId="7d2ad6c0-7b2b-4353-84e2-320e97e5fa6d" providerId="ADAL" clId="{2C9C19B3-DBB1-427C-AE6B-F4CA0487D974}" dt="2022-07-28T15:35:29.542" v="1098" actId="478"/>
        <pc:sldMkLst>
          <pc:docMk/>
          <pc:sldMk cId="1167205026" sldId="1189"/>
        </pc:sldMkLst>
        <pc:picChg chg="del">
          <ac:chgData name="Andre Von Zuben" userId="7d2ad6c0-7b2b-4353-84e2-320e97e5fa6d" providerId="ADAL" clId="{2C9C19B3-DBB1-427C-AE6B-F4CA0487D974}" dt="2022-07-28T15:35:29.542" v="1098" actId="478"/>
          <ac:picMkLst>
            <pc:docMk/>
            <pc:sldMk cId="1167205026" sldId="1189"/>
            <ac:picMk id="45" creationId="{AC4D7BAA-6E3A-4B24-ADEF-9D99C668879F}"/>
          </ac:picMkLst>
        </pc:picChg>
        <pc:picChg chg="del">
          <ac:chgData name="Andre Von Zuben" userId="7d2ad6c0-7b2b-4353-84e2-320e97e5fa6d" providerId="ADAL" clId="{2C9C19B3-DBB1-427C-AE6B-F4CA0487D974}" dt="2022-07-28T15:35:23.409" v="1097" actId="478"/>
          <ac:picMkLst>
            <pc:docMk/>
            <pc:sldMk cId="1167205026" sldId="1189"/>
            <ac:picMk id="46" creationId="{B8A772DB-FD68-4440-A89C-85297AB3BA9B}"/>
          </ac:picMkLst>
        </pc:picChg>
      </pc:sldChg>
      <pc:sldChg chg="delSp add mod ord">
        <pc:chgData name="Andre Von Zuben" userId="7d2ad6c0-7b2b-4353-84e2-320e97e5fa6d" providerId="ADAL" clId="{2C9C19B3-DBB1-427C-AE6B-F4CA0487D974}" dt="2022-07-28T15:35:15.644" v="1096"/>
        <pc:sldMkLst>
          <pc:docMk/>
          <pc:sldMk cId="3726207749" sldId="1190"/>
        </pc:sldMkLst>
        <pc:picChg chg="del">
          <ac:chgData name="Andre Von Zuben" userId="7d2ad6c0-7b2b-4353-84e2-320e97e5fa6d" providerId="ADAL" clId="{2C9C19B3-DBB1-427C-AE6B-F4CA0487D974}" dt="2022-07-28T15:21:43.185" v="988" actId="478"/>
          <ac:picMkLst>
            <pc:docMk/>
            <pc:sldMk cId="3726207749" sldId="1190"/>
            <ac:picMk id="42" creationId="{85EE0DD0-7D7D-42F2-BCF2-D2EF4C38DDFE}"/>
          </ac:picMkLst>
        </pc:picChg>
      </pc:sldChg>
      <pc:sldChg chg="add ord">
        <pc:chgData name="Andre Von Zuben" userId="7d2ad6c0-7b2b-4353-84e2-320e97e5fa6d" providerId="ADAL" clId="{2C9C19B3-DBB1-427C-AE6B-F4CA0487D974}" dt="2022-07-28T15:48:53.429" v="1148"/>
        <pc:sldMkLst>
          <pc:docMk/>
          <pc:sldMk cId="3003701849" sldId="1191"/>
        </pc:sldMkLst>
      </pc:sldChg>
    </pc:docChg>
  </pc:docChgLst>
  <pc:docChgLst>
    <pc:chgData name="admarques@knights.ucf.edu" userId="S::urn:spo:guest#admarques@knights.ucf.edu::" providerId="AD" clId="Web-{876448FB-8533-01B0-A4E1-0CACA38C8803}"/>
    <pc:docChg chg="modSld">
      <pc:chgData name="admarques@knights.ucf.edu" userId="S::urn:spo:guest#admarques@knights.ucf.edu::" providerId="AD" clId="Web-{876448FB-8533-01B0-A4E1-0CACA38C8803}" dt="2022-09-08T11:15:33.801" v="10" actId="1076"/>
      <pc:docMkLst>
        <pc:docMk/>
      </pc:docMkLst>
      <pc:sldChg chg="addSp modSp">
        <pc:chgData name="admarques@knights.ucf.edu" userId="S::urn:spo:guest#admarques@knights.ucf.edu::" providerId="AD" clId="Web-{876448FB-8533-01B0-A4E1-0CACA38C8803}" dt="2022-09-08T11:15:33.801" v="10" actId="1076"/>
        <pc:sldMkLst>
          <pc:docMk/>
          <pc:sldMk cId="3631308397" sldId="1209"/>
        </pc:sldMkLst>
        <pc:picChg chg="add mod modCrop">
          <ac:chgData name="admarques@knights.ucf.edu" userId="S::urn:spo:guest#admarques@knights.ucf.edu::" providerId="AD" clId="Web-{876448FB-8533-01B0-A4E1-0CACA38C8803}" dt="2022-09-08T11:15:33.801" v="10" actId="1076"/>
          <ac:picMkLst>
            <pc:docMk/>
            <pc:sldMk cId="3631308397" sldId="1209"/>
            <ac:picMk id="5" creationId="{AA17AFF4-0758-0A13-C2FB-D158D31C7E21}"/>
          </ac:picMkLst>
        </pc:picChg>
      </pc:sldChg>
    </pc:docChg>
  </pc:docChgLst>
  <pc:docChgLst>
    <pc:chgData name="Felipe Viana" userId="S::fe834498@ucf.edu::afee57a1-d31d-42f1-b644-982eaf8b2b40" providerId="AD" clId="Web-{9F787766-0F1E-B029-507A-EAE12182B551}"/>
    <pc:docChg chg="modSld sldOrd">
      <pc:chgData name="Felipe Viana" userId="S::fe834498@ucf.edu::afee57a1-d31d-42f1-b644-982eaf8b2b40" providerId="AD" clId="Web-{9F787766-0F1E-B029-507A-EAE12182B551}" dt="2022-05-19T17:53:52.318" v="14" actId="20577"/>
      <pc:docMkLst>
        <pc:docMk/>
      </pc:docMkLst>
      <pc:sldChg chg="modSp">
        <pc:chgData name="Felipe Viana" userId="S::fe834498@ucf.edu::afee57a1-d31d-42f1-b644-982eaf8b2b40" providerId="AD" clId="Web-{9F787766-0F1E-B029-507A-EAE12182B551}" dt="2022-05-19T17:53:52.318" v="14" actId="20577"/>
        <pc:sldMkLst>
          <pc:docMk/>
          <pc:sldMk cId="21757986" sldId="256"/>
        </pc:sldMkLst>
        <pc:spChg chg="mod">
          <ac:chgData name="Felipe Viana" userId="S::fe834498@ucf.edu::afee57a1-d31d-42f1-b644-982eaf8b2b40" providerId="AD" clId="Web-{9F787766-0F1E-B029-507A-EAE12182B551}" dt="2022-05-19T17:53:52.318" v="14" actId="20577"/>
          <ac:spMkLst>
            <pc:docMk/>
            <pc:sldMk cId="21757986" sldId="256"/>
            <ac:spMk id="11" creationId="{27A2B688-FC62-3946-8722-56C6C08E855F}"/>
          </ac:spMkLst>
        </pc:spChg>
      </pc:sldChg>
      <pc:sldChg chg="ord">
        <pc:chgData name="Felipe Viana" userId="S::fe834498@ucf.edu::afee57a1-d31d-42f1-b644-982eaf8b2b40" providerId="AD" clId="Web-{9F787766-0F1E-B029-507A-EAE12182B551}" dt="2022-05-19T17:35:57.275" v="0"/>
        <pc:sldMkLst>
          <pc:docMk/>
          <pc:sldMk cId="264702555" sldId="325"/>
        </pc:sldMkLst>
      </pc:sldChg>
      <pc:sldChg chg="ord">
        <pc:chgData name="Felipe Viana" userId="S::fe834498@ucf.edu::afee57a1-d31d-42f1-b644-982eaf8b2b40" providerId="AD" clId="Web-{9F787766-0F1E-B029-507A-EAE12182B551}" dt="2022-05-19T17:36:08.370" v="1"/>
        <pc:sldMkLst>
          <pc:docMk/>
          <pc:sldMk cId="4094141034" sldId="488"/>
        </pc:sldMkLst>
      </pc:sldChg>
    </pc:docChg>
  </pc:docChgLst>
  <pc:docChgLst>
    <pc:chgData name="Felipe Viana" userId="S::fe834498@ucf.edu::afee57a1-d31d-42f1-b644-982eaf8b2b40" providerId="AD" clId="Web-{222969D5-6C16-FA68-4375-60C47E1B1CE9}"/>
    <pc:docChg chg="addSld delSld modSld">
      <pc:chgData name="Felipe Viana" userId="S::fe834498@ucf.edu::afee57a1-d31d-42f1-b644-982eaf8b2b40" providerId="AD" clId="Web-{222969D5-6C16-FA68-4375-60C47E1B1CE9}" dt="2022-04-27T21:10:02.059" v="30"/>
      <pc:docMkLst>
        <pc:docMk/>
      </pc:docMkLst>
      <pc:sldChg chg="del">
        <pc:chgData name="Felipe Viana" userId="S::fe834498@ucf.edu::afee57a1-d31d-42f1-b644-982eaf8b2b40" providerId="AD" clId="Web-{222969D5-6C16-FA68-4375-60C47E1B1CE9}" dt="2022-04-27T21:10:02.059" v="30"/>
        <pc:sldMkLst>
          <pc:docMk/>
          <pc:sldMk cId="1352661510" sldId="1117"/>
        </pc:sldMkLst>
      </pc:sldChg>
      <pc:sldChg chg="modSp">
        <pc:chgData name="Felipe Viana" userId="S::fe834498@ucf.edu::afee57a1-d31d-42f1-b644-982eaf8b2b40" providerId="AD" clId="Web-{222969D5-6C16-FA68-4375-60C47E1B1CE9}" dt="2022-04-27T21:05:22.692" v="1" actId="1076"/>
        <pc:sldMkLst>
          <pc:docMk/>
          <pc:sldMk cId="9163225" sldId="1118"/>
        </pc:sldMkLst>
        <pc:picChg chg="mod">
          <ac:chgData name="Felipe Viana" userId="S::fe834498@ucf.edu::afee57a1-d31d-42f1-b644-982eaf8b2b40" providerId="AD" clId="Web-{222969D5-6C16-FA68-4375-60C47E1B1CE9}" dt="2022-04-27T21:05:22.692" v="1" actId="1076"/>
          <ac:picMkLst>
            <pc:docMk/>
            <pc:sldMk cId="9163225" sldId="1118"/>
            <ac:picMk id="7" creationId="{7A6E0F93-B2CB-DDD5-A5D7-19BB29D4DE37}"/>
          </ac:picMkLst>
        </pc:picChg>
      </pc:sldChg>
      <pc:sldChg chg="addSp delSp modSp add replId">
        <pc:chgData name="Felipe Viana" userId="S::fe834498@ucf.edu::afee57a1-d31d-42f1-b644-982eaf8b2b40" providerId="AD" clId="Web-{222969D5-6C16-FA68-4375-60C47E1B1CE9}" dt="2022-04-27T21:08:21.916" v="29"/>
        <pc:sldMkLst>
          <pc:docMk/>
          <pc:sldMk cId="1830078208" sldId="1130"/>
        </pc:sldMkLst>
        <pc:spChg chg="add mod">
          <ac:chgData name="Felipe Viana" userId="S::fe834498@ucf.edu::afee57a1-d31d-42f1-b644-982eaf8b2b40" providerId="AD" clId="Web-{222969D5-6C16-FA68-4375-60C47E1B1CE9}" dt="2022-04-27T21:08:10.869" v="27" actId="14100"/>
          <ac:spMkLst>
            <pc:docMk/>
            <pc:sldMk cId="1830078208" sldId="1130"/>
            <ac:spMk id="5" creationId="{E929D14F-A05C-1C40-F384-597765EC9567}"/>
          </ac:spMkLst>
        </pc:spChg>
        <pc:spChg chg="mod">
          <ac:chgData name="Felipe Viana" userId="S::fe834498@ucf.edu::afee57a1-d31d-42f1-b644-982eaf8b2b40" providerId="AD" clId="Web-{222969D5-6C16-FA68-4375-60C47E1B1CE9}" dt="2022-04-27T21:07:56.337" v="22" actId="1076"/>
          <ac:spMkLst>
            <pc:docMk/>
            <pc:sldMk cId="1830078208" sldId="1130"/>
            <ac:spMk id="6" creationId="{1FADEBF3-06AD-EAEC-7C80-74ED4A51E1A1}"/>
          </ac:spMkLst>
        </pc:spChg>
        <pc:spChg chg="del mod">
          <ac:chgData name="Felipe Viana" userId="S::fe834498@ucf.edu::afee57a1-d31d-42f1-b644-982eaf8b2b40" providerId="AD" clId="Web-{222969D5-6C16-FA68-4375-60C47E1B1CE9}" dt="2022-04-27T21:07:40.977" v="12"/>
          <ac:spMkLst>
            <pc:docMk/>
            <pc:sldMk cId="1830078208" sldId="1130"/>
            <ac:spMk id="9" creationId="{47C19F3E-B863-70C4-B8C8-3C4F0C3BAAF6}"/>
          </ac:spMkLst>
        </pc:spChg>
        <pc:spChg chg="mod">
          <ac:chgData name="Felipe Viana" userId="S::fe834498@ucf.edu::afee57a1-d31d-42f1-b644-982eaf8b2b40" providerId="AD" clId="Web-{222969D5-6C16-FA68-4375-60C47E1B1CE9}" dt="2022-04-27T21:07:58.415" v="24"/>
          <ac:spMkLst>
            <pc:docMk/>
            <pc:sldMk cId="1830078208" sldId="1130"/>
            <ac:spMk id="11" creationId="{E90BB208-519B-00D6-F72F-1EBAC2245772}"/>
          </ac:spMkLst>
        </pc:spChg>
        <pc:picChg chg="mod modCrop">
          <ac:chgData name="Felipe Viana" userId="S::fe834498@ucf.edu::afee57a1-d31d-42f1-b644-982eaf8b2b40" providerId="AD" clId="Web-{222969D5-6C16-FA68-4375-60C47E1B1CE9}" dt="2022-04-27T21:08:21.916" v="29"/>
          <ac:picMkLst>
            <pc:docMk/>
            <pc:sldMk cId="1830078208" sldId="1130"/>
            <ac:picMk id="3" creationId="{453571CB-A5A2-F0C9-5AFC-15F35AC4176F}"/>
          </ac:picMkLst>
        </pc:picChg>
        <pc:picChg chg="mod">
          <ac:chgData name="Felipe Viana" userId="S::fe834498@ucf.edu::afee57a1-d31d-42f1-b644-982eaf8b2b40" providerId="AD" clId="Web-{222969D5-6C16-FA68-4375-60C47E1B1CE9}" dt="2022-04-27T21:07:56.337" v="21" actId="1076"/>
          <ac:picMkLst>
            <pc:docMk/>
            <pc:sldMk cId="1830078208" sldId="1130"/>
            <ac:picMk id="4" creationId="{2339B460-21FE-1A7F-D942-8643C129E580}"/>
          </ac:picMkLst>
        </pc:picChg>
        <pc:cxnChg chg="mod">
          <ac:chgData name="Felipe Viana" userId="S::fe834498@ucf.edu::afee57a1-d31d-42f1-b644-982eaf8b2b40" providerId="AD" clId="Web-{222969D5-6C16-FA68-4375-60C47E1B1CE9}" dt="2022-04-27T21:07:56.337" v="23" actId="1076"/>
          <ac:cxnSpMkLst>
            <pc:docMk/>
            <pc:sldMk cId="1830078208" sldId="1130"/>
            <ac:cxnSpMk id="8" creationId="{70ABF01D-0774-EA13-6E6C-DB8C40C950C8}"/>
          </ac:cxnSpMkLst>
        </pc:cxnChg>
      </pc:sldChg>
    </pc:docChg>
  </pc:docChgLst>
  <pc:docChgLst>
    <pc:chgData name="Felipe Viana" userId="S::fe834498@ucf.edu::afee57a1-d31d-42f1-b644-982eaf8b2b40" providerId="AD" clId="Web-{BEF70C2B-C590-9618-6758-F69B7DA2627C}"/>
    <pc:docChg chg="modSld sldOrd">
      <pc:chgData name="Felipe Viana" userId="S::fe834498@ucf.edu::afee57a1-d31d-42f1-b644-982eaf8b2b40" providerId="AD" clId="Web-{BEF70C2B-C590-9618-6758-F69B7DA2627C}" dt="2022-04-07T20:39:25.999" v="52" actId="20577"/>
      <pc:docMkLst>
        <pc:docMk/>
      </pc:docMkLst>
      <pc:sldChg chg="ord">
        <pc:chgData name="Felipe Viana" userId="S::fe834498@ucf.edu::afee57a1-d31d-42f1-b644-982eaf8b2b40" providerId="AD" clId="Web-{BEF70C2B-C590-9618-6758-F69B7DA2627C}" dt="2022-04-07T20:30:14.330" v="0"/>
        <pc:sldMkLst>
          <pc:docMk/>
          <pc:sldMk cId="4094141034" sldId="488"/>
        </pc:sldMkLst>
      </pc:sldChg>
      <pc:sldChg chg="modSp">
        <pc:chgData name="Felipe Viana" userId="S::fe834498@ucf.edu::afee57a1-d31d-42f1-b644-982eaf8b2b40" providerId="AD" clId="Web-{BEF70C2B-C590-9618-6758-F69B7DA2627C}" dt="2022-04-07T20:33:26.819" v="1" actId="1076"/>
        <pc:sldMkLst>
          <pc:docMk/>
          <pc:sldMk cId="3634479597" sldId="495"/>
        </pc:sldMkLst>
        <pc:spChg chg="mod">
          <ac:chgData name="Felipe Viana" userId="S::fe834498@ucf.edu::afee57a1-d31d-42f1-b644-982eaf8b2b40" providerId="AD" clId="Web-{BEF70C2B-C590-9618-6758-F69B7DA2627C}" dt="2022-04-07T20:33:26.819" v="1" actId="1076"/>
          <ac:spMkLst>
            <pc:docMk/>
            <pc:sldMk cId="3634479597" sldId="495"/>
            <ac:spMk id="4" creationId="{9DAFF9CA-57B0-4D26-A0D2-97915A663E27}"/>
          </ac:spMkLst>
        </pc:spChg>
      </pc:sldChg>
      <pc:sldChg chg="modSp">
        <pc:chgData name="Felipe Viana" userId="S::fe834498@ucf.edu::afee57a1-d31d-42f1-b644-982eaf8b2b40" providerId="AD" clId="Web-{BEF70C2B-C590-9618-6758-F69B7DA2627C}" dt="2022-04-07T20:39:25.999" v="52" actId="20577"/>
        <pc:sldMkLst>
          <pc:docMk/>
          <pc:sldMk cId="2648189360" sldId="509"/>
        </pc:sldMkLst>
        <pc:spChg chg="mod">
          <ac:chgData name="Felipe Viana" userId="S::fe834498@ucf.edu::afee57a1-d31d-42f1-b644-982eaf8b2b40" providerId="AD" clId="Web-{BEF70C2B-C590-9618-6758-F69B7DA2627C}" dt="2022-04-07T20:38:06.263" v="24" actId="20577"/>
          <ac:spMkLst>
            <pc:docMk/>
            <pc:sldMk cId="2648189360" sldId="509"/>
            <ac:spMk id="2" creationId="{141B7712-BB7D-1D41-8C7C-87685DB3519F}"/>
          </ac:spMkLst>
        </pc:spChg>
        <pc:spChg chg="mod">
          <ac:chgData name="Felipe Viana" userId="S::fe834498@ucf.edu::afee57a1-d31d-42f1-b644-982eaf8b2b40" providerId="AD" clId="Web-{BEF70C2B-C590-9618-6758-F69B7DA2627C}" dt="2022-04-07T20:39:25.999" v="52" actId="20577"/>
          <ac:spMkLst>
            <pc:docMk/>
            <pc:sldMk cId="2648189360" sldId="509"/>
            <ac:spMk id="3" creationId="{147AB0C4-8318-DA48-9748-F9DF7926344E}"/>
          </ac:spMkLst>
        </pc:spChg>
      </pc:sldChg>
    </pc:docChg>
  </pc:docChgLst>
  <pc:docChgLst>
    <pc:chgData name="admarques@knights.ucf.edu" userId="S::urn:spo:guest#admarques@knights.ucf.edu::" providerId="AD" clId="Web-{89EF74D0-B3D1-7ADD-7672-5FBF6D704AD0}"/>
    <pc:docChg chg="modSld">
      <pc:chgData name="admarques@knights.ucf.edu" userId="S::urn:spo:guest#admarques@knights.ucf.edu::" providerId="AD" clId="Web-{89EF74D0-B3D1-7ADD-7672-5FBF6D704AD0}" dt="2022-06-09T14:57:52.561" v="320" actId="20577"/>
      <pc:docMkLst>
        <pc:docMk/>
      </pc:docMkLst>
      <pc:sldChg chg="modSp">
        <pc:chgData name="admarques@knights.ucf.edu" userId="S::urn:spo:guest#admarques@knights.ucf.edu::" providerId="AD" clId="Web-{89EF74D0-B3D1-7ADD-7672-5FBF6D704AD0}" dt="2022-06-09T14:57:52.561" v="320" actId="20577"/>
        <pc:sldMkLst>
          <pc:docMk/>
          <pc:sldMk cId="1339042532" sldId="1143"/>
        </pc:sldMkLst>
        <pc:spChg chg="mod">
          <ac:chgData name="admarques@knights.ucf.edu" userId="S::urn:spo:guest#admarques@knights.ucf.edu::" providerId="AD" clId="Web-{89EF74D0-B3D1-7ADD-7672-5FBF6D704AD0}" dt="2022-06-09T14:57:52.561" v="320" actId="20577"/>
          <ac:spMkLst>
            <pc:docMk/>
            <pc:sldMk cId="1339042532" sldId="1143"/>
            <ac:spMk id="2" creationId="{3CA31E32-6532-DA48-B20F-E3032C5D2E50}"/>
          </ac:spMkLst>
        </pc:spChg>
      </pc:sldChg>
      <pc:sldChg chg="modSp">
        <pc:chgData name="admarques@knights.ucf.edu" userId="S::urn:spo:guest#admarques@knights.ucf.edu::" providerId="AD" clId="Web-{89EF74D0-B3D1-7ADD-7672-5FBF6D704AD0}" dt="2022-06-09T14:03:42.915" v="113" actId="1076"/>
        <pc:sldMkLst>
          <pc:docMk/>
          <pc:sldMk cId="165427139" sldId="1153"/>
        </pc:sldMkLst>
        <pc:picChg chg="mod">
          <ac:chgData name="admarques@knights.ucf.edu" userId="S::urn:spo:guest#admarques@knights.ucf.edu::" providerId="AD" clId="Web-{89EF74D0-B3D1-7ADD-7672-5FBF6D704AD0}" dt="2022-06-09T14:03:42.915" v="113" actId="1076"/>
          <ac:picMkLst>
            <pc:docMk/>
            <pc:sldMk cId="165427139" sldId="1153"/>
            <ac:picMk id="3" creationId="{B4C84BBF-A84B-42EC-A7A1-DA543A1740C1}"/>
          </ac:picMkLst>
        </pc:picChg>
      </pc:sldChg>
      <pc:sldChg chg="addSp delSp modSp">
        <pc:chgData name="admarques@knights.ucf.edu" userId="S::urn:spo:guest#admarques@knights.ucf.edu::" providerId="AD" clId="Web-{89EF74D0-B3D1-7ADD-7672-5FBF6D704AD0}" dt="2022-06-09T14:42:42.042" v="319" actId="1076"/>
        <pc:sldMkLst>
          <pc:docMk/>
          <pc:sldMk cId="2599294907" sldId="1154"/>
        </pc:sldMkLst>
        <pc:spChg chg="mod">
          <ac:chgData name="admarques@knights.ucf.edu" userId="S::urn:spo:guest#admarques@knights.ucf.edu::" providerId="AD" clId="Web-{89EF74D0-B3D1-7ADD-7672-5FBF6D704AD0}" dt="2022-06-09T14:40:00.898" v="282" actId="1076"/>
          <ac:spMkLst>
            <pc:docMk/>
            <pc:sldMk cId="2599294907" sldId="1154"/>
            <ac:spMk id="15" creationId="{C1BFA7B8-C0B7-BA44-A03C-6BE625B1E8E6}"/>
          </ac:spMkLst>
        </pc:spChg>
        <pc:spChg chg="mod">
          <ac:chgData name="admarques@knights.ucf.edu" userId="S::urn:spo:guest#admarques@knights.ucf.edu::" providerId="AD" clId="Web-{89EF74D0-B3D1-7ADD-7672-5FBF6D704AD0}" dt="2022-06-09T14:40:00.929" v="283" actId="1076"/>
          <ac:spMkLst>
            <pc:docMk/>
            <pc:sldMk cId="2599294907" sldId="1154"/>
            <ac:spMk id="26" creationId="{4801408F-09F5-5949-86EA-516408605A0F}"/>
          </ac:spMkLst>
        </pc:spChg>
        <pc:spChg chg="mod topLvl">
          <ac:chgData name="admarques@knights.ucf.edu" userId="S::urn:spo:guest#admarques@knights.ucf.edu::" providerId="AD" clId="Web-{89EF74D0-B3D1-7ADD-7672-5FBF6D704AD0}" dt="2022-06-09T14:02:01.507" v="111" actId="1076"/>
          <ac:spMkLst>
            <pc:docMk/>
            <pc:sldMk cId="2599294907" sldId="1154"/>
            <ac:spMk id="28" creationId="{158F5309-F297-134F-856F-9615AE2FD09C}"/>
          </ac:spMkLst>
        </pc:spChg>
        <pc:spChg chg="mod topLvl">
          <ac:chgData name="admarques@knights.ucf.edu" userId="S::urn:spo:guest#admarques@knights.ucf.edu::" providerId="AD" clId="Web-{89EF74D0-B3D1-7ADD-7672-5FBF6D704AD0}" dt="2022-06-09T14:01:56.569" v="110" actId="1076"/>
          <ac:spMkLst>
            <pc:docMk/>
            <pc:sldMk cId="2599294907" sldId="1154"/>
            <ac:spMk id="29" creationId="{28F4AF00-BEDE-AE4C-A304-33DEF9664DA5}"/>
          </ac:spMkLst>
        </pc:spChg>
        <pc:spChg chg="mod">
          <ac:chgData name="admarques@knights.ucf.edu" userId="S::urn:spo:guest#admarques@knights.ucf.edu::" providerId="AD" clId="Web-{89EF74D0-B3D1-7ADD-7672-5FBF6D704AD0}" dt="2022-06-09T14:42:35.260" v="317" actId="1076"/>
          <ac:spMkLst>
            <pc:docMk/>
            <pc:sldMk cId="2599294907" sldId="1154"/>
            <ac:spMk id="31" creationId="{A7934B2F-32C1-0148-B885-3B0A0BF5CD53}"/>
          </ac:spMkLst>
        </pc:spChg>
        <pc:spChg chg="mod">
          <ac:chgData name="admarques@knights.ucf.edu" userId="S::urn:spo:guest#admarques@knights.ucf.edu::" providerId="AD" clId="Web-{89EF74D0-B3D1-7ADD-7672-5FBF6D704AD0}" dt="2022-06-09T14:36:02.908" v="194" actId="14100"/>
          <ac:spMkLst>
            <pc:docMk/>
            <pc:sldMk cId="2599294907" sldId="1154"/>
            <ac:spMk id="41" creationId="{3AFD7772-7C14-A7DD-70FB-96BC9EB1AC29}"/>
          </ac:spMkLst>
        </pc:spChg>
        <pc:spChg chg="mod">
          <ac:chgData name="admarques@knights.ucf.edu" userId="S::urn:spo:guest#admarques@knights.ucf.edu::" providerId="AD" clId="Web-{89EF74D0-B3D1-7ADD-7672-5FBF6D704AD0}" dt="2022-06-09T14:42:29.385" v="315" actId="1076"/>
          <ac:spMkLst>
            <pc:docMk/>
            <pc:sldMk cId="2599294907" sldId="1154"/>
            <ac:spMk id="46" creationId="{70F47C36-2371-5048-B8EE-8020526FE3C7}"/>
          </ac:spMkLst>
        </pc:spChg>
        <pc:spChg chg="add mod">
          <ac:chgData name="admarques@knights.ucf.edu" userId="S::urn:spo:guest#admarques@knights.ucf.edu::" providerId="AD" clId="Web-{89EF74D0-B3D1-7ADD-7672-5FBF6D704AD0}" dt="2022-06-09T13:55:08.076" v="64" actId="1076"/>
          <ac:spMkLst>
            <pc:docMk/>
            <pc:sldMk cId="2599294907" sldId="1154"/>
            <ac:spMk id="47" creationId="{3A1BACF2-332A-7B5B-88EB-9188724CF62F}"/>
          </ac:spMkLst>
        </pc:spChg>
        <pc:spChg chg="add mod">
          <ac:chgData name="admarques@knights.ucf.edu" userId="S::urn:spo:guest#admarques@knights.ucf.edu::" providerId="AD" clId="Web-{89EF74D0-B3D1-7ADD-7672-5FBF6D704AD0}" dt="2022-06-09T13:55:08.076" v="66" actId="1076"/>
          <ac:spMkLst>
            <pc:docMk/>
            <pc:sldMk cId="2599294907" sldId="1154"/>
            <ac:spMk id="48" creationId="{B84522A6-AD7B-68E5-7090-59AB46B83058}"/>
          </ac:spMkLst>
        </pc:spChg>
        <pc:spChg chg="add mod">
          <ac:chgData name="admarques@knights.ucf.edu" userId="S::urn:spo:guest#admarques@knights.ucf.edu::" providerId="AD" clId="Web-{89EF74D0-B3D1-7ADD-7672-5FBF6D704AD0}" dt="2022-06-09T13:52:36.745" v="47" actId="1076"/>
          <ac:spMkLst>
            <pc:docMk/>
            <pc:sldMk cId="2599294907" sldId="1154"/>
            <ac:spMk id="49" creationId="{A786269A-37ED-D7C3-9ED7-DE7137CBC1E5}"/>
          </ac:spMkLst>
        </pc:spChg>
        <pc:spChg chg="mod topLvl">
          <ac:chgData name="admarques@knights.ucf.edu" userId="S::urn:spo:guest#admarques@knights.ucf.edu::" providerId="AD" clId="Web-{89EF74D0-B3D1-7ADD-7672-5FBF6D704AD0}" dt="2022-06-09T13:55:08.076" v="65" actId="1076"/>
          <ac:spMkLst>
            <pc:docMk/>
            <pc:sldMk cId="2599294907" sldId="1154"/>
            <ac:spMk id="52" creationId="{F6DE97A6-4BE9-FA41-A4AE-18866E1F51D1}"/>
          </ac:spMkLst>
        </pc:spChg>
        <pc:spChg chg="topLvl">
          <ac:chgData name="admarques@knights.ucf.edu" userId="S::urn:spo:guest#admarques@knights.ucf.edu::" providerId="AD" clId="Web-{89EF74D0-B3D1-7ADD-7672-5FBF6D704AD0}" dt="2022-06-09T13:49:45.507" v="11"/>
          <ac:spMkLst>
            <pc:docMk/>
            <pc:sldMk cId="2599294907" sldId="1154"/>
            <ac:spMk id="53" creationId="{36EF1FA7-1CA6-484F-B49B-931AB3002B2E}"/>
          </ac:spMkLst>
        </pc:spChg>
        <pc:spChg chg="add mod">
          <ac:chgData name="admarques@knights.ucf.edu" userId="S::urn:spo:guest#admarques@knights.ucf.edu::" providerId="AD" clId="Web-{89EF74D0-B3D1-7ADD-7672-5FBF6D704AD0}" dt="2022-06-09T13:53:04.386" v="53" actId="20577"/>
          <ac:spMkLst>
            <pc:docMk/>
            <pc:sldMk cId="2599294907" sldId="1154"/>
            <ac:spMk id="54" creationId="{98BFCBF0-5051-8B6F-6952-B668039E3D32}"/>
          </ac:spMkLst>
        </pc:spChg>
        <pc:grpChg chg="add mod">
          <ac:chgData name="admarques@knights.ucf.edu" userId="S::urn:spo:guest#admarques@knights.ucf.edu::" providerId="AD" clId="Web-{89EF74D0-B3D1-7ADD-7672-5FBF6D704AD0}" dt="2022-06-09T14:40:01.242" v="294" actId="1076"/>
          <ac:grpSpMkLst>
            <pc:docMk/>
            <pc:sldMk cId="2599294907" sldId="1154"/>
            <ac:grpSpMk id="4" creationId="{D574FA02-E984-DB39-4D5F-AC7C566AA393}"/>
          </ac:grpSpMkLst>
        </pc:grpChg>
        <pc:grpChg chg="mod">
          <ac:chgData name="admarques@knights.ucf.edu" userId="S::urn:spo:guest#admarques@knights.ucf.edu::" providerId="AD" clId="Web-{89EF74D0-B3D1-7ADD-7672-5FBF6D704AD0}" dt="2022-06-09T14:35:58.049" v="193" actId="1076"/>
          <ac:grpSpMkLst>
            <pc:docMk/>
            <pc:sldMk cId="2599294907" sldId="1154"/>
            <ac:grpSpMk id="24" creationId="{1D4590C9-72A1-6839-19E1-1219CC3AFE63}"/>
          </ac:grpSpMkLst>
        </pc:grpChg>
        <pc:grpChg chg="del">
          <ac:chgData name="admarques@knights.ucf.edu" userId="S::urn:spo:guest#admarques@knights.ucf.edu::" providerId="AD" clId="Web-{89EF74D0-B3D1-7ADD-7672-5FBF6D704AD0}" dt="2022-06-09T14:01:24.646" v="105"/>
          <ac:grpSpMkLst>
            <pc:docMk/>
            <pc:sldMk cId="2599294907" sldId="1154"/>
            <ac:grpSpMk id="30" creationId="{B2FAC5ED-B43B-114C-947C-4FB3ED79D008}"/>
          </ac:grpSpMkLst>
        </pc:grpChg>
        <pc:grpChg chg="del mod">
          <ac:chgData name="admarques@knights.ucf.edu" userId="S::urn:spo:guest#admarques@knights.ucf.edu::" providerId="AD" clId="Web-{89EF74D0-B3D1-7ADD-7672-5FBF6D704AD0}" dt="2022-06-09T13:49:45.507" v="11"/>
          <ac:grpSpMkLst>
            <pc:docMk/>
            <pc:sldMk cId="2599294907" sldId="1154"/>
            <ac:grpSpMk id="50" creationId="{D9BE2698-CE9F-524A-8FB5-8DABBC4FF8BB}"/>
          </ac:grpSpMkLst>
        </pc:grpChg>
        <pc:grpChg chg="add mod">
          <ac:chgData name="admarques@knights.ucf.edu" userId="S::urn:spo:guest#admarques@knights.ucf.edu::" providerId="AD" clId="Web-{89EF74D0-B3D1-7ADD-7672-5FBF6D704AD0}" dt="2022-06-09T14:40:01.413" v="300" actId="1076"/>
          <ac:grpSpMkLst>
            <pc:docMk/>
            <pc:sldMk cId="2599294907" sldId="1154"/>
            <ac:grpSpMk id="56" creationId="{B455C5E0-008A-F4C9-8586-53AA30DE2D5D}"/>
          </ac:grpSpMkLst>
        </pc:grpChg>
        <pc:picChg chg="add mod modCrop">
          <ac:chgData name="admarques@knights.ucf.edu" userId="S::urn:spo:guest#admarques@knights.ucf.edu::" providerId="AD" clId="Web-{89EF74D0-B3D1-7ADD-7672-5FBF6D704AD0}" dt="2022-06-09T13:54:40.966" v="59" actId="1076"/>
          <ac:picMkLst>
            <pc:docMk/>
            <pc:sldMk cId="2599294907" sldId="1154"/>
            <ac:picMk id="3" creationId="{2E0F2AA8-A9CC-BEAD-30B5-75CE8EED29E3}"/>
          </ac:picMkLst>
        </pc:picChg>
        <pc:picChg chg="del">
          <ac:chgData name="admarques@knights.ucf.edu" userId="S::urn:spo:guest#admarques@knights.ucf.edu::" providerId="AD" clId="Web-{89EF74D0-B3D1-7ADD-7672-5FBF6D704AD0}" dt="2022-06-09T13:58:28.721" v="74"/>
          <ac:picMkLst>
            <pc:docMk/>
            <pc:sldMk cId="2599294907" sldId="1154"/>
            <ac:picMk id="5" creationId="{9F41BFD1-1563-8BD7-4875-F8087786E812}"/>
          </ac:picMkLst>
        </pc:picChg>
        <pc:picChg chg="mod">
          <ac:chgData name="admarques@knights.ucf.edu" userId="S::urn:spo:guest#admarques@knights.ucf.edu::" providerId="AD" clId="Web-{89EF74D0-B3D1-7ADD-7672-5FBF6D704AD0}" dt="2022-06-09T14:42:42.042" v="319" actId="1076"/>
          <ac:picMkLst>
            <pc:docMk/>
            <pc:sldMk cId="2599294907" sldId="1154"/>
            <ac:picMk id="6" creationId="{2F07BE25-3C5D-6D71-DC3E-96CBDECEFE42}"/>
          </ac:picMkLst>
        </pc:picChg>
        <pc:picChg chg="mod">
          <ac:chgData name="admarques@knights.ucf.edu" userId="S::urn:spo:guest#admarques@knights.ucf.edu::" providerId="AD" clId="Web-{89EF74D0-B3D1-7ADD-7672-5FBF6D704AD0}" dt="2022-06-09T14:42:25.604" v="314" actId="1076"/>
          <ac:picMkLst>
            <pc:docMk/>
            <pc:sldMk cId="2599294907" sldId="1154"/>
            <ac:picMk id="7" creationId="{1F655978-1153-C66B-1983-058FB41EBA19}"/>
          </ac:picMkLst>
        </pc:picChg>
        <pc:picChg chg="del">
          <ac:chgData name="admarques@knights.ucf.edu" userId="S::urn:spo:guest#admarques@knights.ucf.edu::" providerId="AD" clId="Web-{89EF74D0-B3D1-7ADD-7672-5FBF6D704AD0}" dt="2022-06-09T13:59:00.362" v="81"/>
          <ac:picMkLst>
            <pc:docMk/>
            <pc:sldMk cId="2599294907" sldId="1154"/>
            <ac:picMk id="8" creationId="{D8752581-BE88-4AE9-4C38-2A375199FADE}"/>
          </ac:picMkLst>
        </pc:picChg>
        <pc:picChg chg="del">
          <ac:chgData name="admarques@knights.ucf.edu" userId="S::urn:spo:guest#admarques@knights.ucf.edu::" providerId="AD" clId="Web-{89EF74D0-B3D1-7ADD-7672-5FBF6D704AD0}" dt="2022-06-09T13:59:39.035" v="88"/>
          <ac:picMkLst>
            <pc:docMk/>
            <pc:sldMk cId="2599294907" sldId="1154"/>
            <ac:picMk id="9" creationId="{77D9A215-8838-9808-900D-AB6CE7E043A5}"/>
          </ac:picMkLst>
        </pc:picChg>
        <pc:picChg chg="del">
          <ac:chgData name="admarques@knights.ucf.edu" userId="S::urn:spo:guest#admarques@knights.ucf.edu::" providerId="AD" clId="Web-{89EF74D0-B3D1-7ADD-7672-5FBF6D704AD0}" dt="2022-06-09T14:00:02.723" v="94"/>
          <ac:picMkLst>
            <pc:docMk/>
            <pc:sldMk cId="2599294907" sldId="1154"/>
            <ac:picMk id="10" creationId="{E0DB66CC-4008-C8D1-6CDF-D7652BD45087}"/>
          </ac:picMkLst>
        </pc:picChg>
        <pc:picChg chg="del mod">
          <ac:chgData name="admarques@knights.ucf.edu" userId="S::urn:spo:guest#admarques@knights.ucf.edu::" providerId="AD" clId="Web-{89EF74D0-B3D1-7ADD-7672-5FBF6D704AD0}" dt="2022-06-09T14:00:24.317" v="97"/>
          <ac:picMkLst>
            <pc:docMk/>
            <pc:sldMk cId="2599294907" sldId="1154"/>
            <ac:picMk id="11" creationId="{A8E6BE3D-8826-856E-C693-1873ABCDC166}"/>
          </ac:picMkLst>
        </pc:picChg>
        <pc:picChg chg="mod">
          <ac:chgData name="admarques@knights.ucf.edu" userId="S::urn:spo:guest#admarques@knights.ucf.edu::" providerId="AD" clId="Web-{89EF74D0-B3D1-7ADD-7672-5FBF6D704AD0}" dt="2022-06-09T14:42:39.167" v="318" actId="1076"/>
          <ac:picMkLst>
            <pc:docMk/>
            <pc:sldMk cId="2599294907" sldId="1154"/>
            <ac:picMk id="12" creationId="{9C206D29-6A45-794E-028A-4D5BFF248F7E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101" v="289" actId="1076"/>
          <ac:picMkLst>
            <pc:docMk/>
            <pc:sldMk cId="2599294907" sldId="1154"/>
            <ac:picMk id="13" creationId="{994157C0-3E19-C08C-89DE-B054F128FCDC}"/>
          </ac:picMkLst>
        </pc:picChg>
        <pc:picChg chg="add mod">
          <ac:chgData name="admarques@knights.ucf.edu" userId="S::urn:spo:guest#admarques@knights.ucf.edu::" providerId="AD" clId="Web-{89EF74D0-B3D1-7ADD-7672-5FBF6D704AD0}" dt="2022-06-09T14:40:01.273" v="295" actId="1076"/>
          <ac:picMkLst>
            <pc:docMk/>
            <pc:sldMk cId="2599294907" sldId="1154"/>
            <ac:picMk id="16" creationId="{0053D46E-1BB8-22B4-272D-4CF423B0C249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117" v="290" actId="1076"/>
          <ac:picMkLst>
            <pc:docMk/>
            <pc:sldMk cId="2599294907" sldId="1154"/>
            <ac:picMk id="17" creationId="{AB5D956A-062C-8372-81C2-B23AC81EF73A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148" v="291" actId="1076"/>
          <ac:picMkLst>
            <pc:docMk/>
            <pc:sldMk cId="2599294907" sldId="1154"/>
            <ac:picMk id="19" creationId="{98B1EEFB-D424-07A2-4FF9-9770CACCFB3F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179" v="292" actId="1076"/>
          <ac:picMkLst>
            <pc:docMk/>
            <pc:sldMk cId="2599294907" sldId="1154"/>
            <ac:picMk id="21" creationId="{16853AB5-C467-FF06-4F4F-481F673FA3B5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210" v="293" actId="1076"/>
          <ac:picMkLst>
            <pc:docMk/>
            <pc:sldMk cId="2599294907" sldId="1154"/>
            <ac:picMk id="22" creationId="{655B98EC-1E80-C6CB-8A37-2B81E8A5D91B}"/>
          </ac:picMkLst>
        </pc:picChg>
        <pc:picChg chg="add mod">
          <ac:chgData name="admarques@knights.ucf.edu" userId="S::urn:spo:guest#admarques@knights.ucf.edu::" providerId="AD" clId="Web-{89EF74D0-B3D1-7ADD-7672-5FBF6D704AD0}" dt="2022-06-09T14:40:01.288" v="296" actId="1076"/>
          <ac:picMkLst>
            <pc:docMk/>
            <pc:sldMk cId="2599294907" sldId="1154"/>
            <ac:picMk id="25" creationId="{B0A8AD5D-6D33-83EA-7C44-9609B376C05D}"/>
          </ac:picMkLst>
        </pc:picChg>
        <pc:picChg chg="del topLvl">
          <ac:chgData name="admarques@knights.ucf.edu" userId="S::urn:spo:guest#admarques@knights.ucf.edu::" providerId="AD" clId="Web-{89EF74D0-B3D1-7ADD-7672-5FBF6D704AD0}" dt="2022-06-09T14:01:41.834" v="108"/>
          <ac:picMkLst>
            <pc:docMk/>
            <pc:sldMk cId="2599294907" sldId="1154"/>
            <ac:picMk id="27" creationId="{2FB501F8-A789-F145-B559-D9D08E34DA49}"/>
          </ac:picMkLst>
        </pc:picChg>
        <pc:picChg chg="add mod">
          <ac:chgData name="admarques@knights.ucf.edu" userId="S::urn:spo:guest#admarques@knights.ucf.edu::" providerId="AD" clId="Web-{89EF74D0-B3D1-7ADD-7672-5FBF6D704AD0}" dt="2022-06-09T14:40:01.320" v="297" actId="1076"/>
          <ac:picMkLst>
            <pc:docMk/>
            <pc:sldMk cId="2599294907" sldId="1154"/>
            <ac:picMk id="32" creationId="{A7688065-9218-B4A6-2C20-187FED41A9CA}"/>
          </ac:picMkLst>
        </pc:picChg>
        <pc:picChg chg="add mod">
          <ac:chgData name="admarques@knights.ucf.edu" userId="S::urn:spo:guest#admarques@knights.ucf.edu::" providerId="AD" clId="Web-{89EF74D0-B3D1-7ADD-7672-5FBF6D704AD0}" dt="2022-06-09T14:40:01.351" v="298" actId="1076"/>
          <ac:picMkLst>
            <pc:docMk/>
            <pc:sldMk cId="2599294907" sldId="1154"/>
            <ac:picMk id="33" creationId="{F7E6A42F-6F27-C184-83CE-0A43E4458F5B}"/>
          </ac:picMkLst>
        </pc:picChg>
        <pc:picChg chg="add mod">
          <ac:chgData name="admarques@knights.ucf.edu" userId="S::urn:spo:guest#admarques@knights.ucf.edu::" providerId="AD" clId="Web-{89EF74D0-B3D1-7ADD-7672-5FBF6D704AD0}" dt="2022-06-09T14:40:01.382" v="299" actId="1076"/>
          <ac:picMkLst>
            <pc:docMk/>
            <pc:sldMk cId="2599294907" sldId="1154"/>
            <ac:picMk id="34" creationId="{46A23CEC-8EA4-5261-45C3-D0B03CB353E2}"/>
          </ac:picMkLst>
        </pc:picChg>
        <pc:picChg chg="add mod">
          <ac:chgData name="admarques@knights.ucf.edu" userId="S::urn:spo:guest#admarques@knights.ucf.edu::" providerId="AD" clId="Web-{89EF74D0-B3D1-7ADD-7672-5FBF6D704AD0}" dt="2022-06-09T14:01:49.209" v="109" actId="1076"/>
          <ac:picMkLst>
            <pc:docMk/>
            <pc:sldMk cId="2599294907" sldId="1154"/>
            <ac:picMk id="35" creationId="{63E7A996-1FF0-8E65-3116-CD5F68F8C543}"/>
          </ac:picMkLst>
        </pc:picChg>
        <pc:picChg chg="mod">
          <ac:chgData name="admarques@knights.ucf.edu" userId="S::urn:spo:guest#admarques@knights.ucf.edu::" providerId="AD" clId="Web-{89EF74D0-B3D1-7ADD-7672-5FBF6D704AD0}" dt="2022-06-09T14:40:00.960" v="284" actId="1076"/>
          <ac:picMkLst>
            <pc:docMk/>
            <pc:sldMk cId="2599294907" sldId="1154"/>
            <ac:picMk id="37" creationId="{B5ABF683-6477-2735-75DD-E5338A0BDC8E}"/>
          </ac:picMkLst>
        </pc:picChg>
        <pc:picChg chg="mod">
          <ac:chgData name="admarques@knights.ucf.edu" userId="S::urn:spo:guest#admarques@knights.ucf.edu::" providerId="AD" clId="Web-{89EF74D0-B3D1-7ADD-7672-5FBF6D704AD0}" dt="2022-06-09T14:40:00.976" v="285" actId="1076"/>
          <ac:picMkLst>
            <pc:docMk/>
            <pc:sldMk cId="2599294907" sldId="1154"/>
            <ac:picMk id="39" creationId="{F6523900-5668-3195-3A99-050C697CA217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007" v="286" actId="1076"/>
          <ac:picMkLst>
            <pc:docMk/>
            <pc:sldMk cId="2599294907" sldId="1154"/>
            <ac:picMk id="40" creationId="{76A1417C-88EA-9FA9-BD06-584553F9D818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038" v="287" actId="1076"/>
          <ac:picMkLst>
            <pc:docMk/>
            <pc:sldMk cId="2599294907" sldId="1154"/>
            <ac:picMk id="42" creationId="{700F3712-E52B-6CE9-EB87-25F2F76B893D}"/>
          </ac:picMkLst>
        </pc:picChg>
        <pc:picChg chg="mod">
          <ac:chgData name="admarques@knights.ucf.edu" userId="S::urn:spo:guest#admarques@knights.ucf.edu::" providerId="AD" clId="Web-{89EF74D0-B3D1-7ADD-7672-5FBF6D704AD0}" dt="2022-06-09T14:40:01.070" v="288" actId="1076"/>
          <ac:picMkLst>
            <pc:docMk/>
            <pc:sldMk cId="2599294907" sldId="1154"/>
            <ac:picMk id="44" creationId="{EA35667B-0127-F947-03ED-4C7A77FE669A}"/>
          </ac:picMkLst>
        </pc:picChg>
        <pc:picChg chg="topLvl">
          <ac:chgData name="admarques@knights.ucf.edu" userId="S::urn:spo:guest#admarques@knights.ucf.edu::" providerId="AD" clId="Web-{89EF74D0-B3D1-7ADD-7672-5FBF6D704AD0}" dt="2022-06-09T13:49:45.507" v="11"/>
          <ac:picMkLst>
            <pc:docMk/>
            <pc:sldMk cId="2599294907" sldId="1154"/>
            <ac:picMk id="51" creationId="{E840B0CB-36BC-B949-9F0B-A70EABE6C49B}"/>
          </ac:picMkLst>
        </pc:picChg>
      </pc:sldChg>
      <pc:sldChg chg="addSp delSp modSp">
        <pc:chgData name="admarques@knights.ucf.edu" userId="S::urn:spo:guest#admarques@knights.ucf.edu::" providerId="AD" clId="Web-{89EF74D0-B3D1-7ADD-7672-5FBF6D704AD0}" dt="2022-06-09T14:33:46.734" v="189" actId="1076"/>
        <pc:sldMkLst>
          <pc:docMk/>
          <pc:sldMk cId="2857049350" sldId="1155"/>
        </pc:sldMkLst>
        <pc:grpChg chg="del">
          <ac:chgData name="admarques@knights.ucf.edu" userId="S::urn:spo:guest#admarques@knights.ucf.edu::" providerId="AD" clId="Web-{89EF74D0-B3D1-7ADD-7672-5FBF6D704AD0}" dt="2022-06-09T14:18:33.793" v="124"/>
          <ac:grpSpMkLst>
            <pc:docMk/>
            <pc:sldMk cId="2857049350" sldId="1155"/>
            <ac:grpSpMk id="22" creationId="{D79AFA59-5D89-8F49-AB99-6F6A9651BBEC}"/>
          </ac:grpSpMkLst>
        </pc:grpChg>
        <pc:picChg chg="add del mod">
          <ac:chgData name="admarques@knights.ucf.edu" userId="S::urn:spo:guest#admarques@knights.ucf.edu::" providerId="AD" clId="Web-{89EF74D0-B3D1-7ADD-7672-5FBF6D704AD0}" dt="2022-06-09T14:17:40.182" v="118"/>
          <ac:picMkLst>
            <pc:docMk/>
            <pc:sldMk cId="2857049350" sldId="1155"/>
            <ac:picMk id="3" creationId="{025E334F-2BCA-C1B2-556B-4A28C4A6560B}"/>
          </ac:picMkLst>
        </pc:picChg>
        <pc:picChg chg="add mod">
          <ac:chgData name="admarques@knights.ucf.edu" userId="S::urn:spo:guest#admarques@knights.ucf.edu::" providerId="AD" clId="Web-{89EF74D0-B3D1-7ADD-7672-5FBF6D704AD0}" dt="2022-06-09T14:18:37.933" v="125" actId="1076"/>
          <ac:picMkLst>
            <pc:docMk/>
            <pc:sldMk cId="2857049350" sldId="1155"/>
            <ac:picMk id="5" creationId="{CBA4FBBF-4CCD-B1D7-5B6D-038F71447430}"/>
          </ac:picMkLst>
        </pc:picChg>
        <pc:picChg chg="del">
          <ac:chgData name="admarques@knights.ucf.edu" userId="S::urn:spo:guest#admarques@knights.ucf.edu::" providerId="AD" clId="Web-{89EF74D0-B3D1-7ADD-7672-5FBF6D704AD0}" dt="2022-06-09T14:25:39.302" v="127"/>
          <ac:picMkLst>
            <pc:docMk/>
            <pc:sldMk cId="2857049350" sldId="1155"/>
            <ac:picMk id="6" creationId="{3DDF30C8-DC98-8972-7C21-8C5D3D0132C0}"/>
          </ac:picMkLst>
        </pc:picChg>
        <pc:picChg chg="del">
          <ac:chgData name="admarques@knights.ucf.edu" userId="S::urn:spo:guest#admarques@knights.ucf.edu::" providerId="AD" clId="Web-{89EF74D0-B3D1-7ADD-7672-5FBF6D704AD0}" dt="2022-06-09T14:26:19.334" v="136"/>
          <ac:picMkLst>
            <pc:docMk/>
            <pc:sldMk cId="2857049350" sldId="1155"/>
            <ac:picMk id="7" creationId="{536FA74C-3260-A36B-E8D1-AE4A9DDB81EE}"/>
          </ac:picMkLst>
        </pc:picChg>
        <pc:picChg chg="del">
          <ac:chgData name="admarques@knights.ucf.edu" userId="S::urn:spo:guest#admarques@knights.ucf.edu::" providerId="AD" clId="Web-{89EF74D0-B3D1-7ADD-7672-5FBF6D704AD0}" dt="2022-06-09T14:18:31.058" v="123"/>
          <ac:picMkLst>
            <pc:docMk/>
            <pc:sldMk cId="2857049350" sldId="1155"/>
            <ac:picMk id="8" creationId="{28CC74A0-8C1C-13D7-1501-FFF702283BED}"/>
          </ac:picMkLst>
        </pc:picChg>
        <pc:picChg chg="add del mod">
          <ac:chgData name="admarques@knights.ucf.edu" userId="S::urn:spo:guest#admarques@knights.ucf.edu::" providerId="AD" clId="Web-{89EF74D0-B3D1-7ADD-7672-5FBF6D704AD0}" dt="2022-06-09T14:31:09.855" v="149"/>
          <ac:picMkLst>
            <pc:docMk/>
            <pc:sldMk cId="2857049350" sldId="1155"/>
            <ac:picMk id="10" creationId="{B471E0FE-8E7C-766B-0D77-783D3EECAE84}"/>
          </ac:picMkLst>
        </pc:picChg>
        <pc:picChg chg="add del mod">
          <ac:chgData name="admarques@knights.ucf.edu" userId="S::urn:spo:guest#admarques@knights.ucf.edu::" providerId="AD" clId="Web-{89EF74D0-B3D1-7ADD-7672-5FBF6D704AD0}" dt="2022-06-09T14:31:20.981" v="153"/>
          <ac:picMkLst>
            <pc:docMk/>
            <pc:sldMk cId="2857049350" sldId="1155"/>
            <ac:picMk id="11" creationId="{A835D362-246D-93E1-61A0-30A3C503198B}"/>
          </ac:picMkLst>
        </pc:picChg>
        <pc:picChg chg="add del mod">
          <ac:chgData name="admarques@knights.ucf.edu" userId="S::urn:spo:guest#admarques@knights.ucf.edu::" providerId="AD" clId="Web-{89EF74D0-B3D1-7ADD-7672-5FBF6D704AD0}" dt="2022-06-09T14:28:12.399" v="145"/>
          <ac:picMkLst>
            <pc:docMk/>
            <pc:sldMk cId="2857049350" sldId="1155"/>
            <ac:picMk id="12" creationId="{878B348C-4D27-1E05-5D53-F33E0DA4D607}"/>
          </ac:picMkLst>
        </pc:picChg>
        <pc:picChg chg="add mod">
          <ac:chgData name="admarques@knights.ucf.edu" userId="S::urn:spo:guest#admarques@knights.ucf.edu::" providerId="AD" clId="Web-{89EF74D0-B3D1-7ADD-7672-5FBF6D704AD0}" dt="2022-06-09T14:32:49.233" v="177" actId="1076"/>
          <ac:picMkLst>
            <pc:docMk/>
            <pc:sldMk cId="2857049350" sldId="1155"/>
            <ac:picMk id="13" creationId="{AAF10B9F-188E-11F3-DDCA-7C7B951BBDE0}"/>
          </ac:picMkLst>
        </pc:picChg>
        <pc:picChg chg="del">
          <ac:chgData name="admarques@knights.ucf.edu" userId="S::urn:spo:guest#admarques@knights.ucf.edu::" providerId="AD" clId="Web-{89EF74D0-B3D1-7ADD-7672-5FBF6D704AD0}" dt="2022-06-09T14:32:03.872" v="161"/>
          <ac:picMkLst>
            <pc:docMk/>
            <pc:sldMk cId="2857049350" sldId="1155"/>
            <ac:picMk id="14" creationId="{5C9E561D-335F-5B92-7403-BDEAB1126A64}"/>
          </ac:picMkLst>
        </pc:picChg>
        <pc:picChg chg="add mod">
          <ac:chgData name="admarques@knights.ucf.edu" userId="S::urn:spo:guest#admarques@knights.ucf.edu::" providerId="AD" clId="Web-{89EF74D0-B3D1-7ADD-7672-5FBF6D704AD0}" dt="2022-06-09T14:33:04.264" v="180" actId="1076"/>
          <ac:picMkLst>
            <pc:docMk/>
            <pc:sldMk cId="2857049350" sldId="1155"/>
            <ac:picMk id="15" creationId="{4FFB1E66-2EB1-16FF-065A-1A1C9B6AC9E3}"/>
          </ac:picMkLst>
        </pc:picChg>
        <pc:picChg chg="add mod">
          <ac:chgData name="admarques@knights.ucf.edu" userId="S::urn:spo:guest#admarques@knights.ucf.edu::" providerId="AD" clId="Web-{89EF74D0-B3D1-7ADD-7672-5FBF6D704AD0}" dt="2022-06-09T14:33:46.734" v="189" actId="1076"/>
          <ac:picMkLst>
            <pc:docMk/>
            <pc:sldMk cId="2857049350" sldId="1155"/>
            <ac:picMk id="16" creationId="{12DB1E37-BC3C-5686-8E70-BBB3A859877B}"/>
          </ac:picMkLst>
        </pc:picChg>
      </pc:sldChg>
    </pc:docChg>
  </pc:docChgLst>
  <pc:docChgLst>
    <pc:chgData name="admarques@knights.ucf.edu" userId="S::urn:spo:guest#admarques@knights.ucf.edu::" providerId="AD" clId="Web-{CA40CAE3-9AEC-EAA1-1D5F-BA11F61E61D3}"/>
    <pc:docChg chg="modSld">
      <pc:chgData name="admarques@knights.ucf.edu" userId="S::urn:spo:guest#admarques@knights.ucf.edu::" providerId="AD" clId="Web-{CA40CAE3-9AEC-EAA1-1D5F-BA11F61E61D3}" dt="2022-07-28T15:18:08.022" v="229"/>
      <pc:docMkLst>
        <pc:docMk/>
      </pc:docMkLst>
      <pc:sldChg chg="addSp delSp modSp">
        <pc:chgData name="admarques@knights.ucf.edu" userId="S::urn:spo:guest#admarques@knights.ucf.edu::" providerId="AD" clId="Web-{CA40CAE3-9AEC-EAA1-1D5F-BA11F61E61D3}" dt="2022-07-28T14:31:19.866" v="209" actId="20577"/>
        <pc:sldMkLst>
          <pc:docMk/>
          <pc:sldMk cId="2458839797" sldId="1176"/>
        </pc:sldMkLst>
        <pc:spChg chg="mod">
          <ac:chgData name="admarques@knights.ucf.edu" userId="S::urn:spo:guest#admarques@knights.ucf.edu::" providerId="AD" clId="Web-{CA40CAE3-9AEC-EAA1-1D5F-BA11F61E61D3}" dt="2022-07-28T14:31:19.866" v="209" actId="20577"/>
          <ac:spMkLst>
            <pc:docMk/>
            <pc:sldMk cId="2458839797" sldId="1176"/>
            <ac:spMk id="25" creationId="{C14C2C61-7F97-2942-BFA2-488FA757ED49}"/>
          </ac:spMkLst>
        </pc:spChg>
        <pc:picChg chg="add del mod">
          <ac:chgData name="admarques@knights.ucf.edu" userId="S::urn:spo:guest#admarques@knights.ucf.edu::" providerId="AD" clId="Web-{CA40CAE3-9AEC-EAA1-1D5F-BA11F61E61D3}" dt="2022-07-28T14:23:13.698" v="147"/>
          <ac:picMkLst>
            <pc:docMk/>
            <pc:sldMk cId="2458839797" sldId="1176"/>
            <ac:picMk id="4" creationId="{0EA4C405-CC7D-BBF5-FEFB-F530289769CB}"/>
          </ac:picMkLst>
        </pc:picChg>
        <pc:picChg chg="add del mod modCrop">
          <ac:chgData name="admarques@knights.ucf.edu" userId="S::urn:spo:guest#admarques@knights.ucf.edu::" providerId="AD" clId="Web-{CA40CAE3-9AEC-EAA1-1D5F-BA11F61E61D3}" dt="2022-07-28T14:25:34.405" v="163" actId="1076"/>
          <ac:picMkLst>
            <pc:docMk/>
            <pc:sldMk cId="2458839797" sldId="1176"/>
            <ac:picMk id="5" creationId="{61163BAD-56D1-B1A7-C2AC-8F488CCB20A0}"/>
          </ac:picMkLst>
        </pc:picChg>
        <pc:picChg chg="add mod modCrop">
          <ac:chgData name="admarques@knights.ucf.edu" userId="S::urn:spo:guest#admarques@knights.ucf.edu::" providerId="AD" clId="Web-{CA40CAE3-9AEC-EAA1-1D5F-BA11F61E61D3}" dt="2022-07-28T14:27:13.063" v="175"/>
          <ac:picMkLst>
            <pc:docMk/>
            <pc:sldMk cId="2458839797" sldId="1176"/>
            <ac:picMk id="6" creationId="{D124D0BD-4845-A91F-0753-B940C67CF0DA}"/>
          </ac:picMkLst>
        </pc:picChg>
        <pc:picChg chg="add mod modCrop">
          <ac:chgData name="admarques@knights.ucf.edu" userId="S::urn:spo:guest#admarques@knights.ucf.edu::" providerId="AD" clId="Web-{CA40CAE3-9AEC-EAA1-1D5F-BA11F61E61D3}" dt="2022-07-28T14:30:40.256" v="189" actId="1076"/>
          <ac:picMkLst>
            <pc:docMk/>
            <pc:sldMk cId="2458839797" sldId="1176"/>
            <ac:picMk id="7" creationId="{D1D63E3A-4F98-0EBF-F4CD-1AF6EC8398C2}"/>
          </ac:picMkLst>
        </pc:picChg>
        <pc:picChg chg="del">
          <ac:chgData name="admarques@knights.ucf.edu" userId="S::urn:spo:guest#admarques@knights.ucf.edu::" providerId="AD" clId="Web-{CA40CAE3-9AEC-EAA1-1D5F-BA11F61E61D3}" dt="2022-07-28T14:25:03.998" v="159"/>
          <ac:picMkLst>
            <pc:docMk/>
            <pc:sldMk cId="2458839797" sldId="1176"/>
            <ac:picMk id="23" creationId="{5E132FB0-2C38-6A42-ABFF-43BA9280A60E}"/>
          </ac:picMkLst>
        </pc:picChg>
        <pc:picChg chg="del">
          <ac:chgData name="admarques@knights.ucf.edu" userId="S::urn:spo:guest#admarques@knights.ucf.edu::" providerId="AD" clId="Web-{CA40CAE3-9AEC-EAA1-1D5F-BA11F61E61D3}" dt="2022-07-28T14:29:49.786" v="185"/>
          <ac:picMkLst>
            <pc:docMk/>
            <pc:sldMk cId="2458839797" sldId="1176"/>
            <ac:picMk id="24" creationId="{2906BDFE-38BD-C54A-AA61-22E820CD0EF0}"/>
          </ac:picMkLst>
        </pc:picChg>
        <pc:picChg chg="del">
          <ac:chgData name="admarques@knights.ucf.edu" userId="S::urn:spo:guest#admarques@knights.ucf.edu::" providerId="AD" clId="Web-{CA40CAE3-9AEC-EAA1-1D5F-BA11F61E61D3}" dt="2022-07-28T14:26:47.594" v="172"/>
          <ac:picMkLst>
            <pc:docMk/>
            <pc:sldMk cId="2458839797" sldId="1176"/>
            <ac:picMk id="26" creationId="{B2B5ED7A-68CF-5F4C-B6D0-ED0E8AF13043}"/>
          </ac:picMkLst>
        </pc:picChg>
      </pc:sldChg>
      <pc:sldChg chg="addSp delSp modSp">
        <pc:chgData name="admarques@knights.ucf.edu" userId="S::urn:spo:guest#admarques@knights.ucf.edu::" providerId="AD" clId="Web-{CA40CAE3-9AEC-EAA1-1D5F-BA11F61E61D3}" dt="2022-07-28T15:18:08.022" v="229"/>
        <pc:sldMkLst>
          <pc:docMk/>
          <pc:sldMk cId="4157289600" sldId="1180"/>
        </pc:sldMkLst>
        <pc:spChg chg="mod topLvl">
          <ac:chgData name="admarques@knights.ucf.edu" userId="S::urn:spo:guest#admarques@knights.ucf.edu::" providerId="AD" clId="Web-{CA40CAE3-9AEC-EAA1-1D5F-BA11F61E61D3}" dt="2022-07-28T13:57:43.489" v="105" actId="20577"/>
          <ac:spMkLst>
            <pc:docMk/>
            <pc:sldMk cId="4157289600" sldId="1180"/>
            <ac:spMk id="8" creationId="{D1E303B3-82F6-69CB-35A7-5A63E44008F9}"/>
          </ac:spMkLst>
        </pc:spChg>
        <pc:spChg chg="mod">
          <ac:chgData name="admarques@knights.ucf.edu" userId="S::urn:spo:guest#admarques@knights.ucf.edu::" providerId="AD" clId="Web-{CA40CAE3-9AEC-EAA1-1D5F-BA11F61E61D3}" dt="2022-07-28T15:18:00.178" v="226" actId="1076"/>
          <ac:spMkLst>
            <pc:docMk/>
            <pc:sldMk cId="4157289600" sldId="1180"/>
            <ac:spMk id="11" creationId="{458FEDE8-C61E-9248-B933-6E72B912D463}"/>
          </ac:spMkLst>
        </pc:spChg>
        <pc:spChg chg="mod topLvl">
          <ac:chgData name="admarques@knights.ucf.edu" userId="S::urn:spo:guest#admarques@knights.ucf.edu::" providerId="AD" clId="Web-{CA40CAE3-9AEC-EAA1-1D5F-BA11F61E61D3}" dt="2022-07-28T13:30:52.397" v="20" actId="1076"/>
          <ac:spMkLst>
            <pc:docMk/>
            <pc:sldMk cId="4157289600" sldId="1180"/>
            <ac:spMk id="12" creationId="{BE0728AF-750E-FBAE-4816-36801E741896}"/>
          </ac:spMkLst>
        </pc:spChg>
        <pc:spChg chg="mod topLvl">
          <ac:chgData name="admarques@knights.ucf.edu" userId="S::urn:spo:guest#admarques@knights.ucf.edu::" providerId="AD" clId="Web-{CA40CAE3-9AEC-EAA1-1D5F-BA11F61E61D3}" dt="2022-07-28T13:56:21.253" v="97" actId="1076"/>
          <ac:spMkLst>
            <pc:docMk/>
            <pc:sldMk cId="4157289600" sldId="1180"/>
            <ac:spMk id="15" creationId="{2B6463C1-901A-5BC2-A801-8A080994D2F5}"/>
          </ac:spMkLst>
        </pc:spChg>
        <pc:spChg chg="del topLvl">
          <ac:chgData name="admarques@knights.ucf.edu" userId="S::urn:spo:guest#admarques@knights.ucf.edu::" providerId="AD" clId="Web-{CA40CAE3-9AEC-EAA1-1D5F-BA11F61E61D3}" dt="2022-07-28T13:58:33.319" v="115"/>
          <ac:spMkLst>
            <pc:docMk/>
            <pc:sldMk cId="4157289600" sldId="1180"/>
            <ac:spMk id="18" creationId="{67CF578C-2D1B-A40A-D6E1-BCBA2D9BEB40}"/>
          </ac:spMkLst>
        </pc:spChg>
        <pc:spChg chg="del mod topLvl">
          <ac:chgData name="admarques@knights.ucf.edu" userId="S::urn:spo:guest#admarques@knights.ucf.edu::" providerId="AD" clId="Web-{CA40CAE3-9AEC-EAA1-1D5F-BA11F61E61D3}" dt="2022-07-28T13:58:33.319" v="114"/>
          <ac:spMkLst>
            <pc:docMk/>
            <pc:sldMk cId="4157289600" sldId="1180"/>
            <ac:spMk id="19" creationId="{1BD8129F-21F2-13F1-337D-7425D7A95A55}"/>
          </ac:spMkLst>
        </pc:spChg>
        <pc:spChg chg="del topLvl">
          <ac:chgData name="admarques@knights.ucf.edu" userId="S::urn:spo:guest#admarques@knights.ucf.edu::" providerId="AD" clId="Web-{CA40CAE3-9AEC-EAA1-1D5F-BA11F61E61D3}" dt="2022-07-28T13:58:33.319" v="113"/>
          <ac:spMkLst>
            <pc:docMk/>
            <pc:sldMk cId="4157289600" sldId="1180"/>
            <ac:spMk id="20" creationId="{2937BD0F-A158-664A-39F3-DE9C6F1568CF}"/>
          </ac:spMkLst>
        </pc:spChg>
        <pc:spChg chg="del topLvl">
          <ac:chgData name="admarques@knights.ucf.edu" userId="S::urn:spo:guest#admarques@knights.ucf.edu::" providerId="AD" clId="Web-{CA40CAE3-9AEC-EAA1-1D5F-BA11F61E61D3}" dt="2022-07-28T13:58:33.319" v="112"/>
          <ac:spMkLst>
            <pc:docMk/>
            <pc:sldMk cId="4157289600" sldId="1180"/>
            <ac:spMk id="21" creationId="{AC828C37-54A5-D3B0-2A1A-3CF1539243BB}"/>
          </ac:spMkLst>
        </pc:spChg>
        <pc:spChg chg="del topLvl">
          <ac:chgData name="admarques@knights.ucf.edu" userId="S::urn:spo:guest#admarques@knights.ucf.edu::" providerId="AD" clId="Web-{CA40CAE3-9AEC-EAA1-1D5F-BA11F61E61D3}" dt="2022-07-28T13:58:33.319" v="111"/>
          <ac:spMkLst>
            <pc:docMk/>
            <pc:sldMk cId="4157289600" sldId="1180"/>
            <ac:spMk id="22" creationId="{905A3703-86AB-51CD-27A6-BA52614037A6}"/>
          </ac:spMkLst>
        </pc:spChg>
        <pc:spChg chg="del topLvl">
          <ac:chgData name="admarques@knights.ucf.edu" userId="S::urn:spo:guest#admarques@knights.ucf.edu::" providerId="AD" clId="Web-{CA40CAE3-9AEC-EAA1-1D5F-BA11F61E61D3}" dt="2022-07-28T13:58:33.319" v="110"/>
          <ac:spMkLst>
            <pc:docMk/>
            <pc:sldMk cId="4157289600" sldId="1180"/>
            <ac:spMk id="23" creationId="{C7E052F5-2E47-3CE0-D30B-5A0531E5C2F8}"/>
          </ac:spMkLst>
        </pc:spChg>
        <pc:spChg chg="mod">
          <ac:chgData name="admarques@knights.ucf.edu" userId="S::urn:spo:guest#admarques@knights.ucf.edu::" providerId="AD" clId="Web-{CA40CAE3-9AEC-EAA1-1D5F-BA11F61E61D3}" dt="2022-07-28T13:55:52.158" v="96" actId="1076"/>
          <ac:spMkLst>
            <pc:docMk/>
            <pc:sldMk cId="4157289600" sldId="1180"/>
            <ac:spMk id="26" creationId="{822424D7-231A-E5EB-20B6-8F6CD69DDA01}"/>
          </ac:spMkLst>
        </pc:spChg>
        <pc:spChg chg="mod ord">
          <ac:chgData name="admarques@knights.ucf.edu" userId="S::urn:spo:guest#admarques@knights.ucf.edu::" providerId="AD" clId="Web-{CA40CAE3-9AEC-EAA1-1D5F-BA11F61E61D3}" dt="2022-07-28T14:03:35.826" v="141" actId="1076"/>
          <ac:spMkLst>
            <pc:docMk/>
            <pc:sldMk cId="4157289600" sldId="1180"/>
            <ac:spMk id="27" creationId="{8EEF00EC-9952-B8B7-1866-F3519034831F}"/>
          </ac:spMkLst>
        </pc:spChg>
        <pc:spChg chg="add mod">
          <ac:chgData name="admarques@knights.ucf.edu" userId="S::urn:spo:guest#admarques@knights.ucf.edu::" providerId="AD" clId="Web-{CA40CAE3-9AEC-EAA1-1D5F-BA11F61E61D3}" dt="2022-07-28T13:59:49.883" v="133" actId="1076"/>
          <ac:spMkLst>
            <pc:docMk/>
            <pc:sldMk cId="4157289600" sldId="1180"/>
            <ac:spMk id="28" creationId="{A310E3FF-33EF-75D0-A223-1E7146695C18}"/>
          </ac:spMkLst>
        </pc:spChg>
        <pc:spChg chg="mod ord">
          <ac:chgData name="admarques@knights.ucf.edu" userId="S::urn:spo:guest#admarques@knights.ucf.edu::" providerId="AD" clId="Web-{CA40CAE3-9AEC-EAA1-1D5F-BA11F61E61D3}" dt="2022-07-28T14:03:30.013" v="139" actId="1076"/>
          <ac:spMkLst>
            <pc:docMk/>
            <pc:sldMk cId="4157289600" sldId="1180"/>
            <ac:spMk id="29" creationId="{F9BC6119-3399-FEC7-A16B-C0FA4658AA55}"/>
          </ac:spMkLst>
        </pc:spChg>
        <pc:spChg chg="mod ord">
          <ac:chgData name="admarques@knights.ucf.edu" userId="S::urn:spo:guest#admarques@knights.ucf.edu::" providerId="AD" clId="Web-{CA40CAE3-9AEC-EAA1-1D5F-BA11F61E61D3}" dt="2022-07-28T14:03:41.826" v="142" actId="1076"/>
          <ac:spMkLst>
            <pc:docMk/>
            <pc:sldMk cId="4157289600" sldId="1180"/>
            <ac:spMk id="30" creationId="{88176EFF-FF04-C1BC-3DE4-BDAB8FAAF550}"/>
          </ac:spMkLst>
        </pc:spChg>
        <pc:spChg chg="add mod">
          <ac:chgData name="admarques@knights.ucf.edu" userId="S::urn:spo:guest#admarques@knights.ucf.edu::" providerId="AD" clId="Web-{CA40CAE3-9AEC-EAA1-1D5F-BA11F61E61D3}" dt="2022-07-28T13:31:40.211" v="25" actId="1076"/>
          <ac:spMkLst>
            <pc:docMk/>
            <pc:sldMk cId="4157289600" sldId="1180"/>
            <ac:spMk id="37" creationId="{0F09C7F4-2D13-7974-60B9-02B8FAEC956B}"/>
          </ac:spMkLst>
        </pc:spChg>
        <pc:spChg chg="add mod">
          <ac:chgData name="admarques@knights.ucf.edu" userId="S::urn:spo:guest#admarques@knights.ucf.edu::" providerId="AD" clId="Web-{CA40CAE3-9AEC-EAA1-1D5F-BA11F61E61D3}" dt="2022-07-28T13:32:30.775" v="33" actId="20577"/>
          <ac:spMkLst>
            <pc:docMk/>
            <pc:sldMk cId="4157289600" sldId="1180"/>
            <ac:spMk id="38" creationId="{5A5045B1-4B02-3004-8C29-4581CAD90D7D}"/>
          </ac:spMkLst>
        </pc:spChg>
        <pc:spChg chg="add mod">
          <ac:chgData name="admarques@knights.ucf.edu" userId="S::urn:spo:guest#admarques@knights.ucf.edu::" providerId="AD" clId="Web-{CA40CAE3-9AEC-EAA1-1D5F-BA11F61E61D3}" dt="2022-07-28T13:32:48.244" v="37" actId="20577"/>
          <ac:spMkLst>
            <pc:docMk/>
            <pc:sldMk cId="4157289600" sldId="1180"/>
            <ac:spMk id="39" creationId="{AA76B1DE-8270-90EE-82A5-AA38E0E97998}"/>
          </ac:spMkLst>
        </pc:spChg>
        <pc:spChg chg="add mod">
          <ac:chgData name="admarques@knights.ucf.edu" userId="S::urn:spo:guest#admarques@knights.ucf.edu::" providerId="AD" clId="Web-{CA40CAE3-9AEC-EAA1-1D5F-BA11F61E61D3}" dt="2022-07-28T13:32:58.588" v="39" actId="1076"/>
          <ac:spMkLst>
            <pc:docMk/>
            <pc:sldMk cId="4157289600" sldId="1180"/>
            <ac:spMk id="40" creationId="{EEFB4BB8-C0DF-262D-5569-A746C8B03C2A}"/>
          </ac:spMkLst>
        </pc:spChg>
        <pc:spChg chg="add mod">
          <ac:chgData name="admarques@knights.ucf.edu" userId="S::urn:spo:guest#admarques@knights.ucf.edu::" providerId="AD" clId="Web-{CA40CAE3-9AEC-EAA1-1D5F-BA11F61E61D3}" dt="2022-07-28T13:33:47.887" v="55" actId="1076"/>
          <ac:spMkLst>
            <pc:docMk/>
            <pc:sldMk cId="4157289600" sldId="1180"/>
            <ac:spMk id="41" creationId="{BE7C7BB0-26E4-D613-F291-2A5CFA8A751A}"/>
          </ac:spMkLst>
        </pc:spChg>
        <pc:spChg chg="add mod">
          <ac:chgData name="admarques@knights.ucf.edu" userId="S::urn:spo:guest#admarques@knights.ucf.edu::" providerId="AD" clId="Web-{CA40CAE3-9AEC-EAA1-1D5F-BA11F61E61D3}" dt="2022-07-28T13:33:24.199" v="48" actId="14100"/>
          <ac:spMkLst>
            <pc:docMk/>
            <pc:sldMk cId="4157289600" sldId="1180"/>
            <ac:spMk id="42" creationId="{46390791-B2FE-906D-7F1D-4DF5003C9395}"/>
          </ac:spMkLst>
        </pc:spChg>
        <pc:spChg chg="add mod">
          <ac:chgData name="admarques@knights.ucf.edu" userId="S::urn:spo:guest#admarques@knights.ucf.edu::" providerId="AD" clId="Web-{CA40CAE3-9AEC-EAA1-1D5F-BA11F61E61D3}" dt="2022-07-28T13:33:40.683" v="54" actId="20577"/>
          <ac:spMkLst>
            <pc:docMk/>
            <pc:sldMk cId="4157289600" sldId="1180"/>
            <ac:spMk id="43" creationId="{FD20860A-569C-897D-F322-8DD8FCD2A9F0}"/>
          </ac:spMkLst>
        </pc:spChg>
        <pc:spChg chg="add mod">
          <ac:chgData name="admarques@knights.ucf.edu" userId="S::urn:spo:guest#admarques@knights.ucf.edu::" providerId="AD" clId="Web-{CA40CAE3-9AEC-EAA1-1D5F-BA11F61E61D3}" dt="2022-07-28T14:00:01.118" v="135" actId="1076"/>
          <ac:spMkLst>
            <pc:docMk/>
            <pc:sldMk cId="4157289600" sldId="1180"/>
            <ac:spMk id="44" creationId="{B82CAEDF-4623-A037-CAE8-C04DFF1D6E8E}"/>
          </ac:spMkLst>
        </pc:spChg>
        <pc:spChg chg="add mod">
          <ac:chgData name="admarques@knights.ucf.edu" userId="S::urn:spo:guest#admarques@knights.ucf.edu::" providerId="AD" clId="Web-{CA40CAE3-9AEC-EAA1-1D5F-BA11F61E61D3}" dt="2022-07-28T13:59:56.289" v="134" actId="1076"/>
          <ac:spMkLst>
            <pc:docMk/>
            <pc:sldMk cId="4157289600" sldId="1180"/>
            <ac:spMk id="45" creationId="{4542E330-1A5E-5E95-4874-E4BD143AF9E2}"/>
          </ac:spMkLst>
        </pc:spChg>
        <pc:grpChg chg="del mod">
          <ac:chgData name="admarques@knights.ucf.edu" userId="S::urn:spo:guest#admarques@knights.ucf.edu::" providerId="AD" clId="Web-{CA40CAE3-9AEC-EAA1-1D5F-BA11F61E61D3}" dt="2022-07-28T13:30:25.068" v="17"/>
          <ac:grpSpMkLst>
            <pc:docMk/>
            <pc:sldMk cId="4157289600" sldId="1180"/>
            <ac:grpSpMk id="24" creationId="{A4716F59-D289-D772-9607-F318770AB22E}"/>
          </ac:grpSpMkLst>
        </pc:grpChg>
        <pc:grpChg chg="add mod">
          <ac:chgData name="admarques@knights.ucf.edu" userId="S::urn:spo:guest#admarques@knights.ucf.edu::" providerId="AD" clId="Web-{CA40CAE3-9AEC-EAA1-1D5F-BA11F61E61D3}" dt="2022-07-28T14:01:01.994" v="137" actId="1076"/>
          <ac:grpSpMkLst>
            <pc:docMk/>
            <pc:sldMk cId="4157289600" sldId="1180"/>
            <ac:grpSpMk id="46" creationId="{EC36BCB9-A3C5-B643-5D3C-F42D4BD8EB57}"/>
          </ac:grpSpMkLst>
        </pc:grpChg>
        <pc:picChg chg="del mod topLvl">
          <ac:chgData name="admarques@knights.ucf.edu" userId="S::urn:spo:guest#admarques@knights.ucf.edu::" providerId="AD" clId="Web-{CA40CAE3-9AEC-EAA1-1D5F-BA11F61E61D3}" dt="2022-07-28T13:58:16.584" v="109"/>
          <ac:picMkLst>
            <pc:docMk/>
            <pc:sldMk cId="4157289600" sldId="1180"/>
            <ac:picMk id="3" creationId="{0D66010A-BF40-FD11-22EC-5B540D6C2D48}"/>
          </ac:picMkLst>
        </pc:picChg>
        <pc:picChg chg="add del mod">
          <ac:chgData name="admarques@knights.ucf.edu" userId="S::urn:spo:guest#admarques@knights.ucf.edu::" providerId="AD" clId="Web-{CA40CAE3-9AEC-EAA1-1D5F-BA11F61E61D3}" dt="2022-07-28T15:16:26.770" v="214"/>
          <ac:picMkLst>
            <pc:docMk/>
            <pc:sldMk cId="4157289600" sldId="1180"/>
            <ac:picMk id="3" creationId="{F7636047-9DAD-8898-CA2D-7403F513EBF1}"/>
          </ac:picMkLst>
        </pc:picChg>
        <pc:picChg chg="del mod topLvl">
          <ac:chgData name="admarques@knights.ucf.edu" userId="S::urn:spo:guest#admarques@knights.ucf.edu::" providerId="AD" clId="Web-{CA40CAE3-9AEC-EAA1-1D5F-BA11F61E61D3}" dt="2022-07-28T13:58:13.521" v="107"/>
          <ac:picMkLst>
            <pc:docMk/>
            <pc:sldMk cId="4157289600" sldId="1180"/>
            <ac:picMk id="16" creationId="{48A81D63-0857-4DB8-E4BB-83B4EF1A2F6B}"/>
          </ac:picMkLst>
        </pc:picChg>
        <pc:picChg chg="add mod">
          <ac:chgData name="admarques@knights.ucf.edu" userId="S::urn:spo:guest#admarques@knights.ucf.edu::" providerId="AD" clId="Web-{CA40CAE3-9AEC-EAA1-1D5F-BA11F61E61D3}" dt="2022-07-28T15:17:53.725" v="225" actId="1076"/>
          <ac:picMkLst>
            <pc:docMk/>
            <pc:sldMk cId="4157289600" sldId="1180"/>
            <ac:picMk id="16" creationId="{6630198D-892D-110C-3625-A96E4728FBD6}"/>
          </ac:picMkLst>
        </pc:picChg>
        <pc:picChg chg="del mod topLvl">
          <ac:chgData name="admarques@knights.ucf.edu" userId="S::urn:spo:guest#admarques@knights.ucf.edu::" providerId="AD" clId="Web-{CA40CAE3-9AEC-EAA1-1D5F-BA11F61E61D3}" dt="2022-07-28T13:58:11.881" v="106"/>
          <ac:picMkLst>
            <pc:docMk/>
            <pc:sldMk cId="4157289600" sldId="1180"/>
            <ac:picMk id="17" creationId="{D184302D-B54C-D4B8-A902-D58ED3C38F13}"/>
          </ac:picMkLst>
        </pc:picChg>
        <pc:picChg chg="add mod modCrop">
          <ac:chgData name="admarques@knights.ucf.edu" userId="S::urn:spo:guest#admarques@knights.ucf.edu::" providerId="AD" clId="Web-{CA40CAE3-9AEC-EAA1-1D5F-BA11F61E61D3}" dt="2022-07-28T13:59:43.602" v="132"/>
          <ac:picMkLst>
            <pc:docMk/>
            <pc:sldMk cId="4157289600" sldId="1180"/>
            <ac:picMk id="24" creationId="{EDDB3652-FD94-7BC8-CB50-0380938904A0}"/>
          </ac:picMkLst>
        </pc:picChg>
        <pc:picChg chg="add del mod">
          <ac:chgData name="admarques@knights.ucf.edu" userId="S::urn:spo:guest#admarques@knights.ucf.edu::" providerId="AD" clId="Web-{CA40CAE3-9AEC-EAA1-1D5F-BA11F61E61D3}" dt="2022-07-28T13:27:56.297" v="3"/>
          <ac:picMkLst>
            <pc:docMk/>
            <pc:sldMk cId="4157289600" sldId="1180"/>
            <ac:picMk id="28" creationId="{3DE4ECB0-D2D8-980C-9AFC-B2A29EBE2AB3}"/>
          </ac:picMkLst>
        </pc:picChg>
        <pc:picChg chg="add mod ord modCrop">
          <ac:chgData name="admarques@knights.ucf.edu" userId="S::urn:spo:guest#admarques@knights.ucf.edu::" providerId="AD" clId="Web-{CA40CAE3-9AEC-EAA1-1D5F-BA11F61E61D3}" dt="2022-07-28T13:57:36.583" v="104"/>
          <ac:picMkLst>
            <pc:docMk/>
            <pc:sldMk cId="4157289600" sldId="1180"/>
            <ac:picMk id="36" creationId="{51BAF639-CABB-EB83-2166-DB5A5431A279}"/>
          </ac:picMkLst>
        </pc:picChg>
        <pc:cxnChg chg="del mod">
          <ac:chgData name="admarques@knights.ucf.edu" userId="S::urn:spo:guest#admarques@knights.ucf.edu::" providerId="AD" clId="Web-{CA40CAE3-9AEC-EAA1-1D5F-BA11F61E61D3}" dt="2022-07-28T15:18:02.741" v="227"/>
          <ac:cxnSpMkLst>
            <pc:docMk/>
            <pc:sldMk cId="4157289600" sldId="1180"/>
            <ac:cxnSpMk id="13" creationId="{E901646A-3BE4-2E4C-8461-9120C3B071F7}"/>
          </ac:cxnSpMkLst>
        </pc:cxnChg>
        <pc:cxnChg chg="del mod">
          <ac:chgData name="admarques@knights.ucf.edu" userId="S::urn:spo:guest#admarques@knights.ucf.edu::" providerId="AD" clId="Web-{CA40CAE3-9AEC-EAA1-1D5F-BA11F61E61D3}" dt="2022-07-28T15:18:08.022" v="229"/>
          <ac:cxnSpMkLst>
            <pc:docMk/>
            <pc:sldMk cId="4157289600" sldId="1180"/>
            <ac:cxnSpMk id="53" creationId="{79E5BDE8-9AC0-0648-A773-E4F8ACA16104}"/>
          </ac:cxnSpMkLst>
        </pc:cxnChg>
        <pc:cxnChg chg="del mod">
          <ac:chgData name="admarques@knights.ucf.edu" userId="S::urn:spo:guest#admarques@knights.ucf.edu::" providerId="AD" clId="Web-{CA40CAE3-9AEC-EAA1-1D5F-BA11F61E61D3}" dt="2022-07-28T15:18:06.210" v="228"/>
          <ac:cxnSpMkLst>
            <pc:docMk/>
            <pc:sldMk cId="4157289600" sldId="1180"/>
            <ac:cxnSpMk id="56" creationId="{530776A0-BE77-CD46-B6CF-EE86F4C2DF5B}"/>
          </ac:cxnSpMkLst>
        </pc:cxnChg>
      </pc:sldChg>
    </pc:docChg>
  </pc:docChgLst>
  <pc:docChgLst>
    <pc:chgData name="Felipe Viana" userId="S::fe834498@ucf.edu::afee57a1-d31d-42f1-b644-982eaf8b2b40" providerId="AD" clId="Web-{E5DE8582-461C-BB70-C35C-055EF4C52AFC}"/>
    <pc:docChg chg="modSld sldOrd">
      <pc:chgData name="Felipe Viana" userId="S::fe834498@ucf.edu::afee57a1-d31d-42f1-b644-982eaf8b2b40" providerId="AD" clId="Web-{E5DE8582-461C-BB70-C35C-055EF4C52AFC}" dt="2022-06-27T13:17:50.734" v="7" actId="14100"/>
      <pc:docMkLst>
        <pc:docMk/>
      </pc:docMkLst>
      <pc:sldChg chg="ord">
        <pc:chgData name="Felipe Viana" userId="S::fe834498@ucf.edu::afee57a1-d31d-42f1-b644-982eaf8b2b40" providerId="AD" clId="Web-{E5DE8582-461C-BB70-C35C-055EF4C52AFC}" dt="2022-06-27T12:42:36.032" v="0"/>
        <pc:sldMkLst>
          <pc:docMk/>
          <pc:sldMk cId="264702555" sldId="325"/>
        </pc:sldMkLst>
      </pc:sldChg>
      <pc:sldChg chg="modSp">
        <pc:chgData name="Felipe Viana" userId="S::fe834498@ucf.edu::afee57a1-d31d-42f1-b644-982eaf8b2b40" providerId="AD" clId="Web-{E5DE8582-461C-BB70-C35C-055EF4C52AFC}" dt="2022-06-27T13:17:50.734" v="7" actId="14100"/>
        <pc:sldMkLst>
          <pc:docMk/>
          <pc:sldMk cId="4170402746" sldId="1167"/>
        </pc:sldMkLst>
        <pc:spChg chg="mod">
          <ac:chgData name="Felipe Viana" userId="S::fe834498@ucf.edu::afee57a1-d31d-42f1-b644-982eaf8b2b40" providerId="AD" clId="Web-{E5DE8582-461C-BB70-C35C-055EF4C52AFC}" dt="2022-06-27T13:17:50.734" v="7" actId="14100"/>
          <ac:spMkLst>
            <pc:docMk/>
            <pc:sldMk cId="4170402746" sldId="1167"/>
            <ac:spMk id="15" creationId="{05700F11-EF84-4217-9FEE-807570D76229}"/>
          </ac:spMkLst>
        </pc:spChg>
      </pc:sldChg>
    </pc:docChg>
  </pc:docChgLst>
  <pc:docChgLst>
    <pc:chgData name="Felipe Viana" userId="S::fe834498@ucf.edu::afee57a1-d31d-42f1-b644-982eaf8b2b40" providerId="AD" clId="Web-{5BF17718-7C57-A3C1-F633-D944CE585798}"/>
    <pc:docChg chg="modSld">
      <pc:chgData name="Felipe Viana" userId="S::fe834498@ucf.edu::afee57a1-d31d-42f1-b644-982eaf8b2b40" providerId="AD" clId="Web-{5BF17718-7C57-A3C1-F633-D944CE585798}" dt="2022-04-26T21:23:18.425" v="3" actId="20577"/>
      <pc:docMkLst>
        <pc:docMk/>
      </pc:docMkLst>
      <pc:sldChg chg="modSp">
        <pc:chgData name="Felipe Viana" userId="S::fe834498@ucf.edu::afee57a1-d31d-42f1-b644-982eaf8b2b40" providerId="AD" clId="Web-{5BF17718-7C57-A3C1-F633-D944CE585798}" dt="2022-04-26T21:23:18.425" v="3" actId="20577"/>
        <pc:sldMkLst>
          <pc:docMk/>
          <pc:sldMk cId="21757986" sldId="256"/>
        </pc:sldMkLst>
        <pc:spChg chg="mod">
          <ac:chgData name="Felipe Viana" userId="S::fe834498@ucf.edu::afee57a1-d31d-42f1-b644-982eaf8b2b40" providerId="AD" clId="Web-{5BF17718-7C57-A3C1-F633-D944CE585798}" dt="2022-04-26T21:23:18.425" v="3" actId="20577"/>
          <ac:spMkLst>
            <pc:docMk/>
            <pc:sldMk cId="21757986" sldId="256"/>
            <ac:spMk id="11" creationId="{27A2B688-FC62-3946-8722-56C6C08E855F}"/>
          </ac:spMkLst>
        </pc:spChg>
      </pc:sldChg>
    </pc:docChg>
  </pc:docChgLst>
  <pc:docChgLst>
    <pc:chgData name="Felipe Viana" userId="S::fe834498@ucf.edu::afee57a1-d31d-42f1-b644-982eaf8b2b40" providerId="AD" clId="Web-{FDA72BA1-4EA0-20AE-850A-6BD6AF2E1189}"/>
    <pc:docChg chg="modSld sldOrd">
      <pc:chgData name="Felipe Viana" userId="S::fe834498@ucf.edu::afee57a1-d31d-42f1-b644-982eaf8b2b40" providerId="AD" clId="Web-{FDA72BA1-4EA0-20AE-850A-6BD6AF2E1189}" dt="2022-05-03T20:40:47.470" v="4"/>
      <pc:docMkLst>
        <pc:docMk/>
      </pc:docMkLst>
      <pc:sldChg chg="ord">
        <pc:chgData name="Felipe Viana" userId="S::fe834498@ucf.edu::afee57a1-d31d-42f1-b644-982eaf8b2b40" providerId="AD" clId="Web-{FDA72BA1-4EA0-20AE-850A-6BD6AF2E1189}" dt="2022-05-03T20:40:47.470" v="4"/>
        <pc:sldMkLst>
          <pc:docMk/>
          <pc:sldMk cId="778347208" sldId="1124"/>
        </pc:sldMkLst>
      </pc:sldChg>
      <pc:sldChg chg="modSp ord">
        <pc:chgData name="Felipe Viana" userId="S::fe834498@ucf.edu::afee57a1-d31d-42f1-b644-982eaf8b2b40" providerId="AD" clId="Web-{FDA72BA1-4EA0-20AE-850A-6BD6AF2E1189}" dt="2022-05-03T20:40:23.547" v="3"/>
        <pc:sldMkLst>
          <pc:docMk/>
          <pc:sldMk cId="1160733260" sldId="1126"/>
        </pc:sldMkLst>
        <pc:spChg chg="mod">
          <ac:chgData name="Felipe Viana" userId="S::fe834498@ucf.edu::afee57a1-d31d-42f1-b644-982eaf8b2b40" providerId="AD" clId="Web-{FDA72BA1-4EA0-20AE-850A-6BD6AF2E1189}" dt="2022-05-03T20:40:18.328" v="2" actId="1076"/>
          <ac:spMkLst>
            <pc:docMk/>
            <pc:sldMk cId="1160733260" sldId="1126"/>
            <ac:spMk id="9" creationId="{392C5668-B7D0-4B42-804C-16C61CC88F41}"/>
          </ac:spMkLst>
        </pc:spChg>
      </pc:sldChg>
    </pc:docChg>
  </pc:docChgLst>
  <pc:docChgLst>
    <pc:chgData name="Felipe Viana" userId="afee57a1-d31d-42f1-b644-982eaf8b2b40" providerId="ADAL" clId="{127DD660-DD05-1D46-9B33-FC71D40C6B1C}"/>
    <pc:docChg chg="undo redo custSel addSld delSld modSld sldOrd">
      <pc:chgData name="Felipe Viana" userId="afee57a1-d31d-42f1-b644-982eaf8b2b40" providerId="ADAL" clId="{127DD660-DD05-1D46-9B33-FC71D40C6B1C}" dt="2022-06-09T14:51:11.837" v="8486" actId="20577"/>
      <pc:docMkLst>
        <pc:docMk/>
      </pc:docMkLst>
      <pc:sldChg chg="ord">
        <pc:chgData name="Felipe Viana" userId="afee57a1-d31d-42f1-b644-982eaf8b2b40" providerId="ADAL" clId="{127DD660-DD05-1D46-9B33-FC71D40C6B1C}" dt="2022-05-31T23:24:29.614" v="5081" actId="20578"/>
        <pc:sldMkLst>
          <pc:docMk/>
          <pc:sldMk cId="264702555" sldId="325"/>
        </pc:sldMkLst>
      </pc:sldChg>
      <pc:sldChg chg="ord">
        <pc:chgData name="Felipe Viana" userId="afee57a1-d31d-42f1-b644-982eaf8b2b40" providerId="ADAL" clId="{127DD660-DD05-1D46-9B33-FC71D40C6B1C}" dt="2022-06-01T13:20:27.618" v="5932" actId="20578"/>
        <pc:sldMkLst>
          <pc:docMk/>
          <pc:sldMk cId="4094141034" sldId="488"/>
        </pc:sldMkLst>
      </pc:sldChg>
      <pc:sldChg chg="del ord">
        <pc:chgData name="Felipe Viana" userId="afee57a1-d31d-42f1-b644-982eaf8b2b40" providerId="ADAL" clId="{127DD660-DD05-1D46-9B33-FC71D40C6B1C}" dt="2022-06-09T12:48:10.018" v="8407" actId="2696"/>
        <pc:sldMkLst>
          <pc:docMk/>
          <pc:sldMk cId="3634479597" sldId="495"/>
        </pc:sldMkLst>
      </pc:sldChg>
      <pc:sldChg chg="add">
        <pc:chgData name="Felipe Viana" userId="afee57a1-d31d-42f1-b644-982eaf8b2b40" providerId="ADAL" clId="{127DD660-DD05-1D46-9B33-FC71D40C6B1C}" dt="2022-06-09T12:48:13.817" v="8408"/>
        <pc:sldMkLst>
          <pc:docMk/>
          <pc:sldMk cId="3982282799" sldId="495"/>
        </pc:sldMkLst>
      </pc:sldChg>
      <pc:sldChg chg="ord">
        <pc:chgData name="Felipe Viana" userId="afee57a1-d31d-42f1-b644-982eaf8b2b40" providerId="ADAL" clId="{127DD660-DD05-1D46-9B33-FC71D40C6B1C}" dt="2022-05-22T20:42:06.604" v="6" actId="20578"/>
        <pc:sldMkLst>
          <pc:docMk/>
          <pc:sldMk cId="728601653" sldId="1092"/>
        </pc:sldMkLst>
      </pc:sldChg>
      <pc:sldChg chg="modSp mod ord">
        <pc:chgData name="Felipe Viana" userId="afee57a1-d31d-42f1-b644-982eaf8b2b40" providerId="ADAL" clId="{127DD660-DD05-1D46-9B33-FC71D40C6B1C}" dt="2022-05-22T22:19:32.630" v="2292" actId="20577"/>
        <pc:sldMkLst>
          <pc:docMk/>
          <pc:sldMk cId="3394707801" sldId="1093"/>
        </pc:sldMkLst>
        <pc:spChg chg="mod">
          <ac:chgData name="Felipe Viana" userId="afee57a1-d31d-42f1-b644-982eaf8b2b40" providerId="ADAL" clId="{127DD660-DD05-1D46-9B33-FC71D40C6B1C}" dt="2022-05-22T22:19:32.630" v="2292" actId="20577"/>
          <ac:spMkLst>
            <pc:docMk/>
            <pc:sldMk cId="3394707801" sldId="1093"/>
            <ac:spMk id="2" creationId="{DD30079F-8956-3342-B9F6-FB83EBD9CE76}"/>
          </ac:spMkLst>
        </pc:spChg>
      </pc:sldChg>
      <pc:sldChg chg="modSp mod">
        <pc:chgData name="Felipe Viana" userId="afee57a1-d31d-42f1-b644-982eaf8b2b40" providerId="ADAL" clId="{127DD660-DD05-1D46-9B33-FC71D40C6B1C}" dt="2022-06-09T12:39:30.986" v="8317" actId="403"/>
        <pc:sldMkLst>
          <pc:docMk/>
          <pc:sldMk cId="2892119302" sldId="1123"/>
        </pc:sldMkLst>
        <pc:spChg chg="mod">
          <ac:chgData name="Felipe Viana" userId="afee57a1-d31d-42f1-b644-982eaf8b2b40" providerId="ADAL" clId="{127DD660-DD05-1D46-9B33-FC71D40C6B1C}" dt="2022-06-09T12:39:30.986" v="8317" actId="403"/>
          <ac:spMkLst>
            <pc:docMk/>
            <pc:sldMk cId="2892119302" sldId="1123"/>
            <ac:spMk id="47" creationId="{F58F554A-616E-E641-97ED-A2F7855DA287}"/>
          </ac:spMkLst>
        </pc:spChg>
      </pc:sldChg>
      <pc:sldChg chg="addSp modSp new mod">
        <pc:chgData name="Felipe Viana" userId="afee57a1-d31d-42f1-b644-982eaf8b2b40" providerId="ADAL" clId="{127DD660-DD05-1D46-9B33-FC71D40C6B1C}" dt="2022-05-24T18:23:23.323" v="3941" actId="207"/>
        <pc:sldMkLst>
          <pc:docMk/>
          <pc:sldMk cId="11705036" sldId="1137"/>
        </pc:sldMkLst>
        <pc:spChg chg="mod">
          <ac:chgData name="Felipe Viana" userId="afee57a1-d31d-42f1-b644-982eaf8b2b40" providerId="ADAL" clId="{127DD660-DD05-1D46-9B33-FC71D40C6B1C}" dt="2022-05-22T20:55:31.048" v="55" actId="20577"/>
          <ac:spMkLst>
            <pc:docMk/>
            <pc:sldMk cId="11705036" sldId="1137"/>
            <ac:spMk id="2" creationId="{248D10D1-58E3-7F4D-A96D-01706F70AD45}"/>
          </ac:spMkLst>
        </pc:spChg>
        <pc:spChg chg="add mod">
          <ac:chgData name="Felipe Viana" userId="afee57a1-d31d-42f1-b644-982eaf8b2b40" providerId="ADAL" clId="{127DD660-DD05-1D46-9B33-FC71D40C6B1C}" dt="2022-05-24T18:23:23.323" v="3941" actId="207"/>
          <ac:spMkLst>
            <pc:docMk/>
            <pc:sldMk cId="11705036" sldId="1137"/>
            <ac:spMk id="3" creationId="{D70F22A8-EAB1-1E42-B6C2-73A1B30EDEDD}"/>
          </ac:spMkLst>
        </pc:spChg>
      </pc:sldChg>
      <pc:sldChg chg="addSp modSp new mod">
        <pc:chgData name="Felipe Viana" userId="afee57a1-d31d-42f1-b644-982eaf8b2b40" providerId="ADAL" clId="{127DD660-DD05-1D46-9B33-FC71D40C6B1C}" dt="2022-05-24T21:27:29.985" v="4838" actId="404"/>
        <pc:sldMkLst>
          <pc:docMk/>
          <pc:sldMk cId="2168135921" sldId="1138"/>
        </pc:sldMkLst>
        <pc:spChg chg="mod">
          <ac:chgData name="Felipe Viana" userId="afee57a1-d31d-42f1-b644-982eaf8b2b40" providerId="ADAL" clId="{127DD660-DD05-1D46-9B33-FC71D40C6B1C}" dt="2022-05-24T17:53:33.200" v="2665" actId="20577"/>
          <ac:spMkLst>
            <pc:docMk/>
            <pc:sldMk cId="2168135921" sldId="1138"/>
            <ac:spMk id="2" creationId="{5AD7BDED-2A03-434F-8E4D-320B90342D8B}"/>
          </ac:spMkLst>
        </pc:spChg>
        <pc:spChg chg="add mod">
          <ac:chgData name="Felipe Viana" userId="afee57a1-d31d-42f1-b644-982eaf8b2b40" providerId="ADAL" clId="{127DD660-DD05-1D46-9B33-FC71D40C6B1C}" dt="2022-05-24T21:27:29.985" v="4838" actId="404"/>
          <ac:spMkLst>
            <pc:docMk/>
            <pc:sldMk cId="2168135921" sldId="1138"/>
            <ac:spMk id="3" creationId="{219D61D1-525C-9A40-A883-C085A1381981}"/>
          </ac:spMkLst>
        </pc:spChg>
      </pc:sldChg>
      <pc:sldChg chg="modSp add mod">
        <pc:chgData name="Felipe Viana" userId="afee57a1-d31d-42f1-b644-982eaf8b2b40" providerId="ADAL" clId="{127DD660-DD05-1D46-9B33-FC71D40C6B1C}" dt="2022-05-24T21:35:14.612" v="5079" actId="20577"/>
        <pc:sldMkLst>
          <pc:docMk/>
          <pc:sldMk cId="2053171620" sldId="1139"/>
        </pc:sldMkLst>
        <pc:spChg chg="mod">
          <ac:chgData name="Felipe Viana" userId="afee57a1-d31d-42f1-b644-982eaf8b2b40" providerId="ADAL" clId="{127DD660-DD05-1D46-9B33-FC71D40C6B1C}" dt="2022-05-24T21:35:14.612" v="5079" actId="20577"/>
          <ac:spMkLst>
            <pc:docMk/>
            <pc:sldMk cId="2053171620" sldId="1139"/>
            <ac:spMk id="3" creationId="{219D61D1-525C-9A40-A883-C085A1381981}"/>
          </ac:spMkLst>
        </pc:spChg>
      </pc:sldChg>
      <pc:sldChg chg="addSp delSp modSp new del mod">
        <pc:chgData name="Felipe Viana" userId="afee57a1-d31d-42f1-b644-982eaf8b2b40" providerId="ADAL" clId="{127DD660-DD05-1D46-9B33-FC71D40C6B1C}" dt="2022-06-08T21:13:45.204" v="6827" actId="2696"/>
        <pc:sldMkLst>
          <pc:docMk/>
          <pc:sldMk cId="881308512" sldId="1140"/>
        </pc:sldMkLst>
        <pc:spChg chg="mod">
          <ac:chgData name="Felipe Viana" userId="afee57a1-d31d-42f1-b644-982eaf8b2b40" providerId="ADAL" clId="{127DD660-DD05-1D46-9B33-FC71D40C6B1C}" dt="2022-05-31T23:33:23.151" v="5459" actId="20577"/>
          <ac:spMkLst>
            <pc:docMk/>
            <pc:sldMk cId="881308512" sldId="1140"/>
            <ac:spMk id="2" creationId="{044C3C3F-101A-6547-A410-AFAB511B71A5}"/>
          </ac:spMkLst>
        </pc:spChg>
        <pc:spChg chg="add mod">
          <ac:chgData name="Felipe Viana" userId="afee57a1-d31d-42f1-b644-982eaf8b2b40" providerId="ADAL" clId="{127DD660-DD05-1D46-9B33-FC71D40C6B1C}" dt="2022-05-31T23:39:59.447" v="5535" actId="1076"/>
          <ac:spMkLst>
            <pc:docMk/>
            <pc:sldMk cId="881308512" sldId="1140"/>
            <ac:spMk id="3" creationId="{9AEAFC88-D757-8C4B-90A0-B9AF6E55E0C5}"/>
          </ac:spMkLst>
        </pc:spChg>
        <pc:spChg chg="add del mod">
          <ac:chgData name="Felipe Viana" userId="afee57a1-d31d-42f1-b644-982eaf8b2b40" providerId="ADAL" clId="{127DD660-DD05-1D46-9B33-FC71D40C6B1C}" dt="2022-05-31T23:26:38.593" v="5119" actId="478"/>
          <ac:spMkLst>
            <pc:docMk/>
            <pc:sldMk cId="881308512" sldId="1140"/>
            <ac:spMk id="5" creationId="{3035C63E-02AE-C14E-BA3B-B231B53E511A}"/>
          </ac:spMkLst>
        </pc:spChg>
        <pc:spChg chg="add del mod">
          <ac:chgData name="Felipe Viana" userId="afee57a1-d31d-42f1-b644-982eaf8b2b40" providerId="ADAL" clId="{127DD660-DD05-1D46-9B33-FC71D40C6B1C}" dt="2022-05-31T23:26:35.728" v="5118" actId="478"/>
          <ac:spMkLst>
            <pc:docMk/>
            <pc:sldMk cId="881308512" sldId="1140"/>
            <ac:spMk id="6" creationId="{2439089E-07F1-BF47-B7ED-563DFE23B171}"/>
          </ac:spMkLst>
        </pc:spChg>
        <pc:spChg chg="add mod">
          <ac:chgData name="Felipe Viana" userId="afee57a1-d31d-42f1-b644-982eaf8b2b40" providerId="ADAL" clId="{127DD660-DD05-1D46-9B33-FC71D40C6B1C}" dt="2022-05-31T23:41:10.596" v="5546" actId="1076"/>
          <ac:spMkLst>
            <pc:docMk/>
            <pc:sldMk cId="881308512" sldId="1140"/>
            <ac:spMk id="10" creationId="{F697EA89-CB97-8848-9346-C48379EFEC47}"/>
          </ac:spMkLst>
        </pc:spChg>
        <pc:spChg chg="add mod">
          <ac:chgData name="Felipe Viana" userId="afee57a1-d31d-42f1-b644-982eaf8b2b40" providerId="ADAL" clId="{127DD660-DD05-1D46-9B33-FC71D40C6B1C}" dt="2022-05-31T23:41:07.493" v="5545" actId="1076"/>
          <ac:spMkLst>
            <pc:docMk/>
            <pc:sldMk cId="881308512" sldId="1140"/>
            <ac:spMk id="11" creationId="{AD7A15FD-E08B-0946-83BA-6AD43EA145B7}"/>
          </ac:spMkLst>
        </pc:spChg>
        <pc:picChg chg="add del mod">
          <ac:chgData name="Felipe Viana" userId="afee57a1-d31d-42f1-b644-982eaf8b2b40" providerId="ADAL" clId="{127DD660-DD05-1D46-9B33-FC71D40C6B1C}" dt="2022-05-31T23:26:30.605" v="5115" actId="478"/>
          <ac:picMkLst>
            <pc:docMk/>
            <pc:sldMk cId="881308512" sldId="1140"/>
            <ac:picMk id="4" creationId="{BC9C6BC9-864E-2945-985C-428A202E13B1}"/>
          </ac:picMkLst>
        </pc:picChg>
        <pc:picChg chg="add del mod">
          <ac:chgData name="Felipe Viana" userId="afee57a1-d31d-42f1-b644-982eaf8b2b40" providerId="ADAL" clId="{127DD660-DD05-1D46-9B33-FC71D40C6B1C}" dt="2022-05-31T23:26:38.593" v="5119" actId="478"/>
          <ac:picMkLst>
            <pc:docMk/>
            <pc:sldMk cId="881308512" sldId="1140"/>
            <ac:picMk id="7" creationId="{FC01F216-2D26-C14B-8702-4AAAC5442768}"/>
          </ac:picMkLst>
        </pc:picChg>
        <pc:picChg chg="add mod modCrop">
          <ac:chgData name="Felipe Viana" userId="afee57a1-d31d-42f1-b644-982eaf8b2b40" providerId="ADAL" clId="{127DD660-DD05-1D46-9B33-FC71D40C6B1C}" dt="2022-05-31T23:40:39.631" v="5538" actId="732"/>
          <ac:picMkLst>
            <pc:docMk/>
            <pc:sldMk cId="881308512" sldId="1140"/>
            <ac:picMk id="8" creationId="{ED2930AF-6EEF-C541-AAA7-2CA8FF85F608}"/>
          </ac:picMkLst>
        </pc:picChg>
      </pc:sldChg>
      <pc:sldChg chg="add">
        <pc:chgData name="Felipe Viana" userId="afee57a1-d31d-42f1-b644-982eaf8b2b40" providerId="ADAL" clId="{127DD660-DD05-1D46-9B33-FC71D40C6B1C}" dt="2022-06-08T21:13:50.519" v="6828"/>
        <pc:sldMkLst>
          <pc:docMk/>
          <pc:sldMk cId="2609325370" sldId="1140"/>
        </pc:sldMkLst>
      </pc:sldChg>
      <pc:sldChg chg="addSp modSp new del mod">
        <pc:chgData name="Felipe Viana" userId="afee57a1-d31d-42f1-b644-982eaf8b2b40" providerId="ADAL" clId="{127DD660-DD05-1D46-9B33-FC71D40C6B1C}" dt="2022-06-08T21:13:45.204" v="6827" actId="2696"/>
        <pc:sldMkLst>
          <pc:docMk/>
          <pc:sldMk cId="711502213" sldId="1141"/>
        </pc:sldMkLst>
        <pc:spChg chg="mod">
          <ac:chgData name="Felipe Viana" userId="afee57a1-d31d-42f1-b644-982eaf8b2b40" providerId="ADAL" clId="{127DD660-DD05-1D46-9B33-FC71D40C6B1C}" dt="2022-05-31T23:49:58.019" v="5611" actId="20577"/>
          <ac:spMkLst>
            <pc:docMk/>
            <pc:sldMk cId="711502213" sldId="1141"/>
            <ac:spMk id="2" creationId="{A4655B17-86EA-B247-95BB-6EBA5A7F5BE8}"/>
          </ac:spMkLst>
        </pc:spChg>
        <pc:spChg chg="add mod">
          <ac:chgData name="Felipe Viana" userId="afee57a1-d31d-42f1-b644-982eaf8b2b40" providerId="ADAL" clId="{127DD660-DD05-1D46-9B33-FC71D40C6B1C}" dt="2022-05-31T23:50:13.607" v="5633" actId="20577"/>
          <ac:spMkLst>
            <pc:docMk/>
            <pc:sldMk cId="711502213" sldId="1141"/>
            <ac:spMk id="3" creationId="{FBF41CFA-AAA4-264A-82E2-C63A293A644F}"/>
          </ac:spMkLst>
        </pc:spChg>
        <pc:spChg chg="add mod">
          <ac:chgData name="Felipe Viana" userId="afee57a1-d31d-42f1-b644-982eaf8b2b40" providerId="ADAL" clId="{127DD660-DD05-1D46-9B33-FC71D40C6B1C}" dt="2022-05-31T23:50:19.626" v="5638" actId="20577"/>
          <ac:spMkLst>
            <pc:docMk/>
            <pc:sldMk cId="711502213" sldId="1141"/>
            <ac:spMk id="4" creationId="{61806080-1667-C146-A567-E79B44FB19DF}"/>
          </ac:spMkLst>
        </pc:spChg>
      </pc:sldChg>
      <pc:sldChg chg="add">
        <pc:chgData name="Felipe Viana" userId="afee57a1-d31d-42f1-b644-982eaf8b2b40" providerId="ADAL" clId="{127DD660-DD05-1D46-9B33-FC71D40C6B1C}" dt="2022-06-08T21:13:50.519" v="6828"/>
        <pc:sldMkLst>
          <pc:docMk/>
          <pc:sldMk cId="3158435647" sldId="1141"/>
        </pc:sldMkLst>
      </pc:sldChg>
      <pc:sldChg chg="add">
        <pc:chgData name="Felipe Viana" userId="afee57a1-d31d-42f1-b644-982eaf8b2b40" providerId="ADAL" clId="{127DD660-DD05-1D46-9B33-FC71D40C6B1C}" dt="2022-06-08T21:13:50.519" v="6828"/>
        <pc:sldMkLst>
          <pc:docMk/>
          <pc:sldMk cId="711516848" sldId="1142"/>
        </pc:sldMkLst>
      </pc:sldChg>
      <pc:sldChg chg="addSp delSp modSp new del mod">
        <pc:chgData name="Felipe Viana" userId="afee57a1-d31d-42f1-b644-982eaf8b2b40" providerId="ADAL" clId="{127DD660-DD05-1D46-9B33-FC71D40C6B1C}" dt="2022-06-08T21:13:45.204" v="6827" actId="2696"/>
        <pc:sldMkLst>
          <pc:docMk/>
          <pc:sldMk cId="1944700706" sldId="1142"/>
        </pc:sldMkLst>
        <pc:spChg chg="mod">
          <ac:chgData name="Felipe Viana" userId="afee57a1-d31d-42f1-b644-982eaf8b2b40" providerId="ADAL" clId="{127DD660-DD05-1D46-9B33-FC71D40C6B1C}" dt="2022-05-31T23:29:51.180" v="5318" actId="20577"/>
          <ac:spMkLst>
            <pc:docMk/>
            <pc:sldMk cId="1944700706" sldId="1142"/>
            <ac:spMk id="2" creationId="{66741B44-C3F3-8549-9A6D-6EA76942CDA2}"/>
          </ac:spMkLst>
        </pc:spChg>
        <pc:spChg chg="add mod">
          <ac:chgData name="Felipe Viana" userId="afee57a1-d31d-42f1-b644-982eaf8b2b40" providerId="ADAL" clId="{127DD660-DD05-1D46-9B33-FC71D40C6B1C}" dt="2022-06-07T20:12:31.570" v="6695" actId="13822"/>
          <ac:spMkLst>
            <pc:docMk/>
            <pc:sldMk cId="1944700706" sldId="1142"/>
            <ac:spMk id="3" creationId="{05E12A46-7156-AA42-9B0A-B9241EB81090}"/>
          </ac:spMkLst>
        </pc:spChg>
        <pc:spChg chg="add mod">
          <ac:chgData name="Felipe Viana" userId="afee57a1-d31d-42f1-b644-982eaf8b2b40" providerId="ADAL" clId="{127DD660-DD05-1D46-9B33-FC71D40C6B1C}" dt="2022-05-31T23:59:18.548" v="5918" actId="1076"/>
          <ac:spMkLst>
            <pc:docMk/>
            <pc:sldMk cId="1944700706" sldId="1142"/>
            <ac:spMk id="4" creationId="{38C2E024-DFA6-0B47-8517-51FD0D446325}"/>
          </ac:spMkLst>
        </pc:spChg>
        <pc:spChg chg="add del mod">
          <ac:chgData name="Felipe Viana" userId="afee57a1-d31d-42f1-b644-982eaf8b2b40" providerId="ADAL" clId="{127DD660-DD05-1D46-9B33-FC71D40C6B1C}" dt="2022-05-31T23:54:39.992" v="5781" actId="478"/>
          <ac:spMkLst>
            <pc:docMk/>
            <pc:sldMk cId="1944700706" sldId="1142"/>
            <ac:spMk id="5" creationId="{810AF339-6C16-784B-82A3-DC1E48FFA0CD}"/>
          </ac:spMkLst>
        </pc:spChg>
        <pc:spChg chg="add mod">
          <ac:chgData name="Felipe Viana" userId="afee57a1-d31d-42f1-b644-982eaf8b2b40" providerId="ADAL" clId="{127DD660-DD05-1D46-9B33-FC71D40C6B1C}" dt="2022-06-07T20:13:33.678" v="6708" actId="1076"/>
          <ac:spMkLst>
            <pc:docMk/>
            <pc:sldMk cId="1944700706" sldId="1142"/>
            <ac:spMk id="5" creationId="{C188CE97-6E9D-7E42-AD14-52D9CC00554E}"/>
          </ac:spMkLst>
        </pc:spChg>
        <pc:spChg chg="add mod">
          <ac:chgData name="Felipe Viana" userId="afee57a1-d31d-42f1-b644-982eaf8b2b40" providerId="ADAL" clId="{127DD660-DD05-1D46-9B33-FC71D40C6B1C}" dt="2022-06-01T17:16:29.930" v="6445" actId="20577"/>
          <ac:spMkLst>
            <pc:docMk/>
            <pc:sldMk cId="1944700706" sldId="1142"/>
            <ac:spMk id="6" creationId="{AE6D4DAE-C1FE-0641-AFA0-2D01E65EB2D3}"/>
          </ac:spMkLst>
        </pc:spChg>
        <pc:spChg chg="add mod">
          <ac:chgData name="Felipe Viana" userId="afee57a1-d31d-42f1-b644-982eaf8b2b40" providerId="ADAL" clId="{127DD660-DD05-1D46-9B33-FC71D40C6B1C}" dt="2022-06-01T17:16:56.560" v="6461" actId="20577"/>
          <ac:spMkLst>
            <pc:docMk/>
            <pc:sldMk cId="1944700706" sldId="1142"/>
            <ac:spMk id="7" creationId="{DF77DA48-1A53-4749-BB87-48E56E21E1C5}"/>
          </ac:spMkLst>
        </pc:spChg>
        <pc:spChg chg="add mod">
          <ac:chgData name="Felipe Viana" userId="afee57a1-d31d-42f1-b644-982eaf8b2b40" providerId="ADAL" clId="{127DD660-DD05-1D46-9B33-FC71D40C6B1C}" dt="2022-06-01T17:17:03.595" v="6468" actId="20577"/>
          <ac:spMkLst>
            <pc:docMk/>
            <pc:sldMk cId="1944700706" sldId="1142"/>
            <ac:spMk id="8" creationId="{0802BB9C-105C-764F-A2E2-C77096737EC5}"/>
          </ac:spMkLst>
        </pc:spChg>
        <pc:spChg chg="add mod">
          <ac:chgData name="Felipe Viana" userId="afee57a1-d31d-42f1-b644-982eaf8b2b40" providerId="ADAL" clId="{127DD660-DD05-1D46-9B33-FC71D40C6B1C}" dt="2022-05-31T23:59:02.453" v="5915" actId="122"/>
          <ac:spMkLst>
            <pc:docMk/>
            <pc:sldMk cId="1944700706" sldId="1142"/>
            <ac:spMk id="9" creationId="{6800F465-1D75-DC4F-999F-0AAF6471C6CB}"/>
          </ac:spMkLst>
        </pc:spChg>
        <pc:spChg chg="add mod">
          <ac:chgData name="Felipe Viana" userId="afee57a1-d31d-42f1-b644-982eaf8b2b40" providerId="ADAL" clId="{127DD660-DD05-1D46-9B33-FC71D40C6B1C}" dt="2022-06-07T20:13:33.678" v="6708" actId="1076"/>
          <ac:spMkLst>
            <pc:docMk/>
            <pc:sldMk cId="1944700706" sldId="1142"/>
            <ac:spMk id="10" creationId="{289C904F-9B25-7F46-B05D-A0802E6C5AF8}"/>
          </ac:spMkLst>
        </pc:spChg>
        <pc:spChg chg="add mod">
          <ac:chgData name="Felipe Viana" userId="afee57a1-d31d-42f1-b644-982eaf8b2b40" providerId="ADAL" clId="{127DD660-DD05-1D46-9B33-FC71D40C6B1C}" dt="2022-06-07T20:13:33.678" v="6708" actId="1076"/>
          <ac:spMkLst>
            <pc:docMk/>
            <pc:sldMk cId="1944700706" sldId="1142"/>
            <ac:spMk id="11" creationId="{DEE2EB1D-8253-2049-B36D-831B2CCB9974}"/>
          </ac:spMkLst>
        </pc:spChg>
      </pc:sldChg>
      <pc:sldChg chg="addSp modSp new mod ord">
        <pc:chgData name="Felipe Viana" userId="afee57a1-d31d-42f1-b644-982eaf8b2b40" providerId="ADAL" clId="{127DD660-DD05-1D46-9B33-FC71D40C6B1C}" dt="2022-06-09T12:46:46.796" v="8404" actId="404"/>
        <pc:sldMkLst>
          <pc:docMk/>
          <pc:sldMk cId="1339042532" sldId="1143"/>
        </pc:sldMkLst>
        <pc:spChg chg="mod">
          <ac:chgData name="Felipe Viana" userId="afee57a1-d31d-42f1-b644-982eaf8b2b40" providerId="ADAL" clId="{127DD660-DD05-1D46-9B33-FC71D40C6B1C}" dt="2022-05-31T23:32:20.037" v="5433" actId="20577"/>
          <ac:spMkLst>
            <pc:docMk/>
            <pc:sldMk cId="1339042532" sldId="1143"/>
            <ac:spMk id="2" creationId="{3CA31E32-6532-DA48-B20F-E3032C5D2E50}"/>
          </ac:spMkLst>
        </pc:spChg>
        <pc:spChg chg="add mod">
          <ac:chgData name="Felipe Viana" userId="afee57a1-d31d-42f1-b644-982eaf8b2b40" providerId="ADAL" clId="{127DD660-DD05-1D46-9B33-FC71D40C6B1C}" dt="2022-05-31T23:48:05.273" v="5606" actId="20577"/>
          <ac:spMkLst>
            <pc:docMk/>
            <pc:sldMk cId="1339042532" sldId="1143"/>
            <ac:spMk id="4" creationId="{77535356-CF77-044A-8E75-71EB93DD10BE}"/>
          </ac:spMkLst>
        </pc:spChg>
        <pc:spChg chg="mod">
          <ac:chgData name="Felipe Viana" userId="afee57a1-d31d-42f1-b644-982eaf8b2b40" providerId="ADAL" clId="{127DD660-DD05-1D46-9B33-FC71D40C6B1C}" dt="2022-06-09T12:46:46.796" v="8404" actId="404"/>
          <ac:spMkLst>
            <pc:docMk/>
            <pc:sldMk cId="1339042532" sldId="1143"/>
            <ac:spMk id="6" creationId="{7A8027B8-3F0F-660D-A4F7-02D2D31F3818}"/>
          </ac:spMkLst>
        </pc:spChg>
        <pc:picChg chg="add mod">
          <ac:chgData name="Felipe Viana" userId="afee57a1-d31d-42f1-b644-982eaf8b2b40" providerId="ADAL" clId="{127DD660-DD05-1D46-9B33-FC71D40C6B1C}" dt="2022-05-31T23:48:59.699" v="5607" actId="1076"/>
          <ac:picMkLst>
            <pc:docMk/>
            <pc:sldMk cId="1339042532" sldId="1143"/>
            <ac:picMk id="3" creationId="{0752B65F-3DF4-8D42-8A92-BBB68480DDB3}"/>
          </ac:picMkLst>
        </pc:picChg>
      </pc:sldChg>
      <pc:sldChg chg="modSp new mod">
        <pc:chgData name="Felipe Viana" userId="afee57a1-d31d-42f1-b644-982eaf8b2b40" providerId="ADAL" clId="{127DD660-DD05-1D46-9B33-FC71D40C6B1C}" dt="2022-05-31T23:30:25.995" v="5337" actId="20577"/>
        <pc:sldMkLst>
          <pc:docMk/>
          <pc:sldMk cId="2657015798" sldId="1144"/>
        </pc:sldMkLst>
        <pc:spChg chg="mod">
          <ac:chgData name="Felipe Viana" userId="afee57a1-d31d-42f1-b644-982eaf8b2b40" providerId="ADAL" clId="{127DD660-DD05-1D46-9B33-FC71D40C6B1C}" dt="2022-05-31T23:30:25.995" v="5337" actId="20577"/>
          <ac:spMkLst>
            <pc:docMk/>
            <pc:sldMk cId="2657015798" sldId="1144"/>
            <ac:spMk id="2" creationId="{4EE262CE-16FD-6A40-9BA1-44F1D2F23FCC}"/>
          </ac:spMkLst>
        </pc:spChg>
      </pc:sldChg>
      <pc:sldChg chg="modSp add mod">
        <pc:chgData name="Felipe Viana" userId="afee57a1-d31d-42f1-b644-982eaf8b2b40" providerId="ADAL" clId="{127DD660-DD05-1D46-9B33-FC71D40C6B1C}" dt="2022-05-31T23:30:49.850" v="5387" actId="20577"/>
        <pc:sldMkLst>
          <pc:docMk/>
          <pc:sldMk cId="2677103251" sldId="1145"/>
        </pc:sldMkLst>
        <pc:spChg chg="mod">
          <ac:chgData name="Felipe Viana" userId="afee57a1-d31d-42f1-b644-982eaf8b2b40" providerId="ADAL" clId="{127DD660-DD05-1D46-9B33-FC71D40C6B1C}" dt="2022-05-31T23:30:49.850" v="5387" actId="20577"/>
          <ac:spMkLst>
            <pc:docMk/>
            <pc:sldMk cId="2677103251" sldId="1145"/>
            <ac:spMk id="2" creationId="{4EE262CE-16FD-6A40-9BA1-44F1D2F23FCC}"/>
          </ac:spMkLst>
        </pc:spChg>
      </pc:sldChg>
      <pc:sldChg chg="addSp modSp new mod ord">
        <pc:chgData name="Felipe Viana" userId="afee57a1-d31d-42f1-b644-982eaf8b2b40" providerId="ADAL" clId="{127DD660-DD05-1D46-9B33-FC71D40C6B1C}" dt="2022-06-07T22:14:02.582" v="6825" actId="20578"/>
        <pc:sldMkLst>
          <pc:docMk/>
          <pc:sldMk cId="848105735" sldId="1146"/>
        </pc:sldMkLst>
        <pc:spChg chg="mod">
          <ac:chgData name="Felipe Viana" userId="afee57a1-d31d-42f1-b644-982eaf8b2b40" providerId="ADAL" clId="{127DD660-DD05-1D46-9B33-FC71D40C6B1C}" dt="2022-06-07T21:03:25.492" v="6760" actId="20577"/>
          <ac:spMkLst>
            <pc:docMk/>
            <pc:sldMk cId="848105735" sldId="1146"/>
            <ac:spMk id="2" creationId="{3D690C1E-92DD-F34D-98B0-C4051BE09A0C}"/>
          </ac:spMkLst>
        </pc:spChg>
        <pc:spChg chg="add mod">
          <ac:chgData name="Felipe Viana" userId="afee57a1-d31d-42f1-b644-982eaf8b2b40" providerId="ADAL" clId="{127DD660-DD05-1D46-9B33-FC71D40C6B1C}" dt="2022-06-07T21:03:58.366" v="6824" actId="20577"/>
          <ac:spMkLst>
            <pc:docMk/>
            <pc:sldMk cId="848105735" sldId="1146"/>
            <ac:spMk id="3" creationId="{2B382826-F361-6749-B46B-48E4E50585D6}"/>
          </ac:spMkLst>
        </pc:spChg>
      </pc:sldChg>
      <pc:sldChg chg="addSp delSp modSp new del mod">
        <pc:chgData name="Felipe Viana" userId="afee57a1-d31d-42f1-b644-982eaf8b2b40" providerId="ADAL" clId="{127DD660-DD05-1D46-9B33-FC71D40C6B1C}" dt="2022-06-08T21:13:45.204" v="6827" actId="2696"/>
        <pc:sldMkLst>
          <pc:docMk/>
          <pc:sldMk cId="3555323501" sldId="1147"/>
        </pc:sldMkLst>
        <pc:spChg chg="mod">
          <ac:chgData name="Felipe Viana" userId="afee57a1-d31d-42f1-b644-982eaf8b2b40" providerId="ADAL" clId="{127DD660-DD05-1D46-9B33-FC71D40C6B1C}" dt="2022-05-31T23:50:03.670" v="5629" actId="20577"/>
          <ac:spMkLst>
            <pc:docMk/>
            <pc:sldMk cId="3555323501" sldId="1147"/>
            <ac:spMk id="2" creationId="{10799666-0A25-FD4D-A1D7-46766E23C6B8}"/>
          </ac:spMkLst>
        </pc:spChg>
        <pc:spChg chg="add mod">
          <ac:chgData name="Felipe Viana" userId="afee57a1-d31d-42f1-b644-982eaf8b2b40" providerId="ADAL" clId="{127DD660-DD05-1D46-9B33-FC71D40C6B1C}" dt="2022-05-31T23:52:58.069" v="5761" actId="1076"/>
          <ac:spMkLst>
            <pc:docMk/>
            <pc:sldMk cId="3555323501" sldId="1147"/>
            <ac:spMk id="3" creationId="{572667F9-1DB5-394B-9C3E-8CC37AA98482}"/>
          </ac:spMkLst>
        </pc:spChg>
        <pc:spChg chg="add del mod">
          <ac:chgData name="Felipe Viana" userId="afee57a1-d31d-42f1-b644-982eaf8b2b40" providerId="ADAL" clId="{127DD660-DD05-1D46-9B33-FC71D40C6B1C}" dt="2022-05-31T23:51:26.785" v="5701" actId="478"/>
          <ac:spMkLst>
            <pc:docMk/>
            <pc:sldMk cId="3555323501" sldId="1147"/>
            <ac:spMk id="4" creationId="{BCBAE6B4-B2B4-C04A-801A-3B60C2891D23}"/>
          </ac:spMkLst>
        </pc:spChg>
        <pc:spChg chg="add mod">
          <ac:chgData name="Felipe Viana" userId="afee57a1-d31d-42f1-b644-982eaf8b2b40" providerId="ADAL" clId="{127DD660-DD05-1D46-9B33-FC71D40C6B1C}" dt="2022-05-31T23:54:03.929" v="5773" actId="1076"/>
          <ac:spMkLst>
            <pc:docMk/>
            <pc:sldMk cId="3555323501" sldId="1147"/>
            <ac:spMk id="14" creationId="{54932180-4F36-C442-B01F-E7EC97B671E3}"/>
          </ac:spMkLst>
        </pc:spChg>
        <pc:spChg chg="add mod">
          <ac:chgData name="Felipe Viana" userId="afee57a1-d31d-42f1-b644-982eaf8b2b40" providerId="ADAL" clId="{127DD660-DD05-1D46-9B33-FC71D40C6B1C}" dt="2022-05-31T23:53:44.504" v="5767" actId="1076"/>
          <ac:spMkLst>
            <pc:docMk/>
            <pc:sldMk cId="3555323501" sldId="1147"/>
            <ac:spMk id="15" creationId="{C1BFA7B8-C0B7-BA44-A03C-6BE625B1E8E6}"/>
          </ac:spMkLst>
        </pc:spChg>
        <pc:spChg chg="add mod">
          <ac:chgData name="Felipe Viana" userId="afee57a1-d31d-42f1-b644-982eaf8b2b40" providerId="ADAL" clId="{127DD660-DD05-1D46-9B33-FC71D40C6B1C}" dt="2022-05-31T23:54:06.647" v="5774" actId="1076"/>
          <ac:spMkLst>
            <pc:docMk/>
            <pc:sldMk cId="3555323501" sldId="1147"/>
            <ac:spMk id="16" creationId="{FC35942D-EEDE-294F-831B-F4C840212283}"/>
          </ac:spMkLst>
        </pc:sp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5" creationId="{C1349CB4-5F66-C54F-AF63-484D28A6334C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6" creationId="{5B478FE7-8643-C243-9BCB-317AF79E8245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7" creationId="{62AE47C3-389C-534E-8781-75F0FF178F93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8" creationId="{4507CFEC-80A8-4F4E-8C98-E03BA84DDA02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9" creationId="{71506CAB-84DC-2243-A676-41F5E0C55F63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0" creationId="{8CC398CC-1FEC-9C4E-B93A-9DCED43AC71F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1" creationId="{BE30FF1B-330B-534B-8EFA-D6E4B6D4A35C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2" creationId="{69A12D8B-A5C0-564D-8047-9EF67FFBD06A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3" creationId="{34DCA962-C35B-EB48-A5ED-9DD0BFCE1C8B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7" creationId="{5BD9BD98-948D-B044-B6FF-9ED108238188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8" creationId="{89CBF735-C793-AE42-B826-D302F2F2745A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19" creationId="{43722AC1-C38E-D841-83CF-82DE7B402674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20" creationId="{7C706F4C-8A1B-D74E-82DA-350D33E39057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21" creationId="{35BD9189-35DB-3248-98D8-E4BAE28CAAB5}"/>
          </ac:picMkLst>
        </pc:picChg>
        <pc:picChg chg="add del mod">
          <ac:chgData name="Felipe Viana" userId="afee57a1-d31d-42f1-b644-982eaf8b2b40" providerId="ADAL" clId="{127DD660-DD05-1D46-9B33-FC71D40C6B1C}" dt="2022-05-31T23:53:47.520" v="5768" actId="21"/>
          <ac:picMkLst>
            <pc:docMk/>
            <pc:sldMk cId="3555323501" sldId="1147"/>
            <ac:picMk id="22" creationId="{8085B32F-ED58-9641-881E-B9EE7733AE6C}"/>
          </ac:picMkLst>
        </pc:picChg>
        <pc:picChg chg="add mod">
          <ac:chgData name="Felipe Viana" userId="afee57a1-d31d-42f1-b644-982eaf8b2b40" providerId="ADAL" clId="{127DD660-DD05-1D46-9B33-FC71D40C6B1C}" dt="2022-05-31T23:53:57.571" v="5772" actId="1076"/>
          <ac:picMkLst>
            <pc:docMk/>
            <pc:sldMk cId="3555323501" sldId="1147"/>
            <ac:picMk id="23" creationId="{5EF2517D-1E2C-5845-9DAF-A06349F2F67C}"/>
          </ac:picMkLst>
        </pc:picChg>
      </pc:sldChg>
      <pc:sldChg chg="add">
        <pc:chgData name="Felipe Viana" userId="afee57a1-d31d-42f1-b644-982eaf8b2b40" providerId="ADAL" clId="{127DD660-DD05-1D46-9B33-FC71D40C6B1C}" dt="2022-06-08T21:13:50.519" v="6828"/>
        <pc:sldMkLst>
          <pc:docMk/>
          <pc:sldMk cId="4176143663" sldId="1147"/>
        </pc:sldMkLst>
      </pc:sldChg>
      <pc:sldChg chg="addSp modSp new mod">
        <pc:chgData name="Felipe Viana" userId="afee57a1-d31d-42f1-b644-982eaf8b2b40" providerId="ADAL" clId="{127DD660-DD05-1D46-9B33-FC71D40C6B1C}" dt="2022-06-07T20:21:59.763" v="6746" actId="14100"/>
        <pc:sldMkLst>
          <pc:docMk/>
          <pc:sldMk cId="2489696959" sldId="1148"/>
        </pc:sldMkLst>
        <pc:spChg chg="mod">
          <ac:chgData name="Felipe Viana" userId="afee57a1-d31d-42f1-b644-982eaf8b2b40" providerId="ADAL" clId="{127DD660-DD05-1D46-9B33-FC71D40C6B1C}" dt="2022-06-01T17:12:35.679" v="6385" actId="20577"/>
          <ac:spMkLst>
            <pc:docMk/>
            <pc:sldMk cId="2489696959" sldId="1148"/>
            <ac:spMk id="2" creationId="{BE45725C-CC15-314F-8B7A-930F8ED6EF44}"/>
          </ac:spMkLst>
        </pc:spChg>
        <pc:spChg chg="add mod">
          <ac:chgData name="Felipe Viana" userId="afee57a1-d31d-42f1-b644-982eaf8b2b40" providerId="ADAL" clId="{127DD660-DD05-1D46-9B33-FC71D40C6B1C}" dt="2022-06-01T17:24:49.519" v="6473" actId="20577"/>
          <ac:spMkLst>
            <pc:docMk/>
            <pc:sldMk cId="2489696959" sldId="1148"/>
            <ac:spMk id="4" creationId="{11052BCA-6332-824A-978A-44B21E93731F}"/>
          </ac:spMkLst>
        </pc:spChg>
        <pc:spChg chg="add mod">
          <ac:chgData name="Felipe Viana" userId="afee57a1-d31d-42f1-b644-982eaf8b2b40" providerId="ADAL" clId="{127DD660-DD05-1D46-9B33-FC71D40C6B1C}" dt="2022-06-01T17:11:08.766" v="6357" actId="20577"/>
          <ac:spMkLst>
            <pc:docMk/>
            <pc:sldMk cId="2489696959" sldId="1148"/>
            <ac:spMk id="6" creationId="{53DA1A67-7903-9045-BDF2-623BA696672D}"/>
          </ac:spMkLst>
        </pc:spChg>
        <pc:spChg chg="add mod">
          <ac:chgData name="Felipe Viana" userId="afee57a1-d31d-42f1-b644-982eaf8b2b40" providerId="ADAL" clId="{127DD660-DD05-1D46-9B33-FC71D40C6B1C}" dt="2022-06-01T17:25:13.620" v="6474" actId="207"/>
          <ac:spMkLst>
            <pc:docMk/>
            <pc:sldMk cId="2489696959" sldId="1148"/>
            <ac:spMk id="8" creationId="{B29BAF4C-BBB0-834B-93E3-031D41864933}"/>
          </ac:spMkLst>
        </pc:spChg>
        <pc:spChg chg="add mod">
          <ac:chgData name="Felipe Viana" userId="afee57a1-d31d-42f1-b644-982eaf8b2b40" providerId="ADAL" clId="{127DD660-DD05-1D46-9B33-FC71D40C6B1C}" dt="2022-06-07T20:21:59.763" v="6746" actId="14100"/>
          <ac:spMkLst>
            <pc:docMk/>
            <pc:sldMk cId="2489696959" sldId="1148"/>
            <ac:spMk id="9" creationId="{4615E585-0919-2045-A5FD-DBFE51B7DBA6}"/>
          </ac:spMkLst>
        </pc:spChg>
        <pc:spChg chg="add mod">
          <ac:chgData name="Felipe Viana" userId="afee57a1-d31d-42f1-b644-982eaf8b2b40" providerId="ADAL" clId="{127DD660-DD05-1D46-9B33-FC71D40C6B1C}" dt="2022-06-07T20:21:48.202" v="6730" actId="14100"/>
          <ac:spMkLst>
            <pc:docMk/>
            <pc:sldMk cId="2489696959" sldId="1148"/>
            <ac:spMk id="10" creationId="{B244D038-DCE3-2543-B4C2-5C108BA535A8}"/>
          </ac:spMkLst>
        </pc:spChg>
        <pc:spChg chg="add mod">
          <ac:chgData name="Felipe Viana" userId="afee57a1-d31d-42f1-b644-982eaf8b2b40" providerId="ADAL" clId="{127DD660-DD05-1D46-9B33-FC71D40C6B1C}" dt="2022-06-01T17:15:16.796" v="6409" actId="20577"/>
          <ac:spMkLst>
            <pc:docMk/>
            <pc:sldMk cId="2489696959" sldId="1148"/>
            <ac:spMk id="12" creationId="{03FA4488-DDBD-2743-A95C-FAD68E019C2D}"/>
          </ac:spMkLst>
        </pc:spChg>
        <pc:grpChg chg="add mod">
          <ac:chgData name="Felipe Viana" userId="afee57a1-d31d-42f1-b644-982eaf8b2b40" providerId="ADAL" clId="{127DD660-DD05-1D46-9B33-FC71D40C6B1C}" dt="2022-06-01T17:15:26.831" v="6422" actId="1035"/>
          <ac:grpSpMkLst>
            <pc:docMk/>
            <pc:sldMk cId="2489696959" sldId="1148"/>
            <ac:grpSpMk id="11" creationId="{0C1ECC55-C6D4-4445-BC9E-D712F79E8866}"/>
          </ac:grpSpMkLst>
        </pc:grpChg>
        <pc:grpChg chg="add mod">
          <ac:chgData name="Felipe Viana" userId="afee57a1-d31d-42f1-b644-982eaf8b2b40" providerId="ADAL" clId="{127DD660-DD05-1D46-9B33-FC71D40C6B1C}" dt="2022-06-01T17:15:26.831" v="6422" actId="1035"/>
          <ac:grpSpMkLst>
            <pc:docMk/>
            <pc:sldMk cId="2489696959" sldId="1148"/>
            <ac:grpSpMk id="13" creationId="{9797749F-0306-314D-BA6F-05864C46E87F}"/>
          </ac:grpSpMkLst>
        </pc:grpChg>
      </pc:sldChg>
      <pc:sldChg chg="modSp add mod">
        <pc:chgData name="Felipe Viana" userId="afee57a1-d31d-42f1-b644-982eaf8b2b40" providerId="ADAL" clId="{127DD660-DD05-1D46-9B33-FC71D40C6B1C}" dt="2022-06-01T13:23:44.780" v="5997" actId="20577"/>
        <pc:sldMkLst>
          <pc:docMk/>
          <pc:sldMk cId="867894717" sldId="1149"/>
        </pc:sldMkLst>
        <pc:spChg chg="mod">
          <ac:chgData name="Felipe Viana" userId="afee57a1-d31d-42f1-b644-982eaf8b2b40" providerId="ADAL" clId="{127DD660-DD05-1D46-9B33-FC71D40C6B1C}" dt="2022-06-01T13:23:44.780" v="5997" actId="20577"/>
          <ac:spMkLst>
            <pc:docMk/>
            <pc:sldMk cId="867894717" sldId="1149"/>
            <ac:spMk id="2" creationId="{4EE262CE-16FD-6A40-9BA1-44F1D2F23FCC}"/>
          </ac:spMkLst>
        </pc:spChg>
      </pc:sldChg>
      <pc:sldChg chg="addSp modSp new mod">
        <pc:chgData name="Felipe Viana" userId="afee57a1-d31d-42f1-b644-982eaf8b2b40" providerId="ADAL" clId="{127DD660-DD05-1D46-9B33-FC71D40C6B1C}" dt="2022-06-09T01:49:23.118" v="7825" actId="20577"/>
        <pc:sldMkLst>
          <pc:docMk/>
          <pc:sldMk cId="2797347392" sldId="1150"/>
        </pc:sldMkLst>
        <pc:spChg chg="mod">
          <ac:chgData name="Felipe Viana" userId="afee57a1-d31d-42f1-b644-982eaf8b2b40" providerId="ADAL" clId="{127DD660-DD05-1D46-9B33-FC71D40C6B1C}" dt="2022-06-09T01:45:05.916" v="7577" actId="20577"/>
          <ac:spMkLst>
            <pc:docMk/>
            <pc:sldMk cId="2797347392" sldId="1150"/>
            <ac:spMk id="2" creationId="{E0519291-E063-7149-B262-36C8B290F91A}"/>
          </ac:spMkLst>
        </pc:spChg>
        <pc:spChg chg="add mod">
          <ac:chgData name="Felipe Viana" userId="afee57a1-d31d-42f1-b644-982eaf8b2b40" providerId="ADAL" clId="{127DD660-DD05-1D46-9B33-FC71D40C6B1C}" dt="2022-06-09T01:49:19.268" v="7824" actId="20577"/>
          <ac:spMkLst>
            <pc:docMk/>
            <pc:sldMk cId="2797347392" sldId="1150"/>
            <ac:spMk id="3" creationId="{6BC6AC8A-C9A0-5C4F-B51C-68159E1784C3}"/>
          </ac:spMkLst>
        </pc:spChg>
        <pc:spChg chg="add mod">
          <ac:chgData name="Felipe Viana" userId="afee57a1-d31d-42f1-b644-982eaf8b2b40" providerId="ADAL" clId="{127DD660-DD05-1D46-9B33-FC71D40C6B1C}" dt="2022-06-09T01:48:08.234" v="7727" actId="207"/>
          <ac:spMkLst>
            <pc:docMk/>
            <pc:sldMk cId="2797347392" sldId="1150"/>
            <ac:spMk id="4" creationId="{F54643B0-F429-6B48-8B60-D744FDC6E7E1}"/>
          </ac:spMkLst>
        </pc:spChg>
        <pc:spChg chg="add mod">
          <ac:chgData name="Felipe Viana" userId="afee57a1-d31d-42f1-b644-982eaf8b2b40" providerId="ADAL" clId="{127DD660-DD05-1D46-9B33-FC71D40C6B1C}" dt="2022-06-09T01:49:23.118" v="7825" actId="20577"/>
          <ac:spMkLst>
            <pc:docMk/>
            <pc:sldMk cId="2797347392" sldId="1150"/>
            <ac:spMk id="5" creationId="{BC9B1F97-BF79-F64B-84E3-1930B4D30772}"/>
          </ac:spMkLst>
        </pc:spChg>
        <pc:spChg chg="add mod">
          <ac:chgData name="Felipe Viana" userId="afee57a1-d31d-42f1-b644-982eaf8b2b40" providerId="ADAL" clId="{127DD660-DD05-1D46-9B33-FC71D40C6B1C}" dt="2022-06-09T01:49:15.021" v="7823" actId="14100"/>
          <ac:spMkLst>
            <pc:docMk/>
            <pc:sldMk cId="2797347392" sldId="1150"/>
            <ac:spMk id="6" creationId="{CB7243D0-65D7-4F4C-B23D-87A431F2DCD8}"/>
          </ac:spMkLst>
        </pc:spChg>
      </pc:sldChg>
      <pc:sldChg chg="add">
        <pc:chgData name="Felipe Viana" userId="afee57a1-d31d-42f1-b644-982eaf8b2b40" providerId="ADAL" clId="{127DD660-DD05-1D46-9B33-FC71D40C6B1C}" dt="2022-06-07T19:59:01.860" v="6475"/>
        <pc:sldMkLst>
          <pc:docMk/>
          <pc:sldMk cId="3339600859" sldId="1151"/>
        </pc:sldMkLst>
      </pc:sldChg>
      <pc:sldChg chg="modSp add del mod">
        <pc:chgData name="Felipe Viana" userId="afee57a1-d31d-42f1-b644-982eaf8b2b40" providerId="ADAL" clId="{127DD660-DD05-1D46-9B33-FC71D40C6B1C}" dt="2022-06-08T21:13:56.212" v="6829" actId="2696"/>
        <pc:sldMkLst>
          <pc:docMk/>
          <pc:sldMk cId="3156542220" sldId="1152"/>
        </pc:sldMkLst>
        <pc:spChg chg="mod">
          <ac:chgData name="Felipe Viana" userId="afee57a1-d31d-42f1-b644-982eaf8b2b40" providerId="ADAL" clId="{127DD660-DD05-1D46-9B33-FC71D40C6B1C}" dt="2022-06-07T19:59:20.478" v="6478" actId="20577"/>
          <ac:spMkLst>
            <pc:docMk/>
            <pc:sldMk cId="3156542220" sldId="1152"/>
            <ac:spMk id="2" creationId="{044C3C3F-101A-6547-A410-AFAB511B71A5}"/>
          </ac:spMkLst>
        </pc:spChg>
        <pc:spChg chg="mod">
          <ac:chgData name="Felipe Viana" userId="afee57a1-d31d-42f1-b644-982eaf8b2b40" providerId="ADAL" clId="{127DD660-DD05-1D46-9B33-FC71D40C6B1C}" dt="2022-06-07T20:03:31.172" v="6542" actId="1076"/>
          <ac:spMkLst>
            <pc:docMk/>
            <pc:sldMk cId="3156542220" sldId="1152"/>
            <ac:spMk id="3" creationId="{9AEAFC88-D757-8C4B-90A0-B9AF6E55E0C5}"/>
          </ac:spMkLst>
        </pc:spChg>
      </pc:sldChg>
      <pc:sldChg chg="delSp modSp add mod">
        <pc:chgData name="Felipe Viana" userId="afee57a1-d31d-42f1-b644-982eaf8b2b40" providerId="ADAL" clId="{127DD660-DD05-1D46-9B33-FC71D40C6B1C}" dt="2022-06-09T12:53:12.505" v="8424" actId="20577"/>
        <pc:sldMkLst>
          <pc:docMk/>
          <pc:sldMk cId="3849545043" sldId="1152"/>
        </pc:sldMkLst>
        <pc:spChg chg="mod">
          <ac:chgData name="Felipe Viana" userId="afee57a1-d31d-42f1-b644-982eaf8b2b40" providerId="ADAL" clId="{127DD660-DD05-1D46-9B33-FC71D40C6B1C}" dt="2022-06-09T12:53:12.505" v="8424" actId="20577"/>
          <ac:spMkLst>
            <pc:docMk/>
            <pc:sldMk cId="3849545043" sldId="1152"/>
            <ac:spMk id="3" creationId="{9AEAFC88-D757-8C4B-90A0-B9AF6E55E0C5}"/>
          </ac:spMkLst>
        </pc:spChg>
        <pc:spChg chg="mod">
          <ac:chgData name="Felipe Viana" userId="afee57a1-d31d-42f1-b644-982eaf8b2b40" providerId="ADAL" clId="{127DD660-DD05-1D46-9B33-FC71D40C6B1C}" dt="2022-06-09T11:50:36.518" v="7829" actId="20577"/>
          <ac:spMkLst>
            <pc:docMk/>
            <pc:sldMk cId="3849545043" sldId="1152"/>
            <ac:spMk id="10" creationId="{F697EA89-CB97-8848-9346-C48379EFEC47}"/>
          </ac:spMkLst>
        </pc:spChg>
        <pc:spChg chg="mod">
          <ac:chgData name="Felipe Viana" userId="afee57a1-d31d-42f1-b644-982eaf8b2b40" providerId="ADAL" clId="{127DD660-DD05-1D46-9B33-FC71D40C6B1C}" dt="2022-06-09T11:50:39.588" v="7830" actId="20577"/>
          <ac:spMkLst>
            <pc:docMk/>
            <pc:sldMk cId="3849545043" sldId="1152"/>
            <ac:spMk id="11" creationId="{AD7A15FD-E08B-0946-83BA-6AD43EA145B7}"/>
          </ac:spMkLst>
        </pc:spChg>
        <pc:grpChg chg="del">
          <ac:chgData name="Felipe Viana" userId="afee57a1-d31d-42f1-b644-982eaf8b2b40" providerId="ADAL" clId="{127DD660-DD05-1D46-9B33-FC71D40C6B1C}" dt="2022-06-09T12:53:07.956" v="8422" actId="478"/>
          <ac:grpSpMkLst>
            <pc:docMk/>
            <pc:sldMk cId="3849545043" sldId="1152"/>
            <ac:grpSpMk id="12" creationId="{2F199546-A1D5-4D6E-AA3D-02FA8E87A5AD}"/>
          </ac:grpSpMkLst>
        </pc:grpChg>
      </pc:sldChg>
      <pc:sldChg chg="addSp delSp modSp add mod">
        <pc:chgData name="Felipe Viana" userId="afee57a1-d31d-42f1-b644-982eaf8b2b40" providerId="ADAL" clId="{127DD660-DD05-1D46-9B33-FC71D40C6B1C}" dt="2022-06-09T12:53:57.094" v="8436" actId="478"/>
        <pc:sldMkLst>
          <pc:docMk/>
          <pc:sldMk cId="165427139" sldId="1153"/>
        </pc:sldMkLst>
        <pc:spChg chg="mod">
          <ac:chgData name="Felipe Viana" userId="afee57a1-d31d-42f1-b644-982eaf8b2b40" providerId="ADAL" clId="{127DD660-DD05-1D46-9B33-FC71D40C6B1C}" dt="2022-06-09T00:29:11.569" v="7547" actId="14100"/>
          <ac:spMkLst>
            <pc:docMk/>
            <pc:sldMk cId="165427139" sldId="1153"/>
            <ac:spMk id="6" creationId="{FBAEDE3A-16FB-5A41-B09D-537EE756BCD5}"/>
          </ac:spMkLst>
        </pc:spChg>
        <pc:spChg chg="mod">
          <ac:chgData name="Felipe Viana" userId="afee57a1-d31d-42f1-b644-982eaf8b2b40" providerId="ADAL" clId="{127DD660-DD05-1D46-9B33-FC71D40C6B1C}" dt="2022-06-08T21:23:53.249" v="7187" actId="20577"/>
          <ac:spMkLst>
            <pc:docMk/>
            <pc:sldMk cId="165427139" sldId="1153"/>
            <ac:spMk id="8" creationId="{A6376A61-6D43-1A44-B23E-5221ECFE1549}"/>
          </ac:spMkLst>
        </pc:spChg>
        <pc:spChg chg="add mod">
          <ac:chgData name="Felipe Viana" userId="afee57a1-d31d-42f1-b644-982eaf8b2b40" providerId="ADAL" clId="{127DD660-DD05-1D46-9B33-FC71D40C6B1C}" dt="2022-06-08T21:17:46.956" v="6906" actId="1036"/>
          <ac:spMkLst>
            <pc:docMk/>
            <pc:sldMk cId="165427139" sldId="1153"/>
            <ac:spMk id="12" creationId="{B692730C-8F77-2844-B46D-B2AA5784A721}"/>
          </ac:spMkLst>
        </pc:spChg>
        <pc:spChg chg="add mod">
          <ac:chgData name="Felipe Viana" userId="afee57a1-d31d-42f1-b644-982eaf8b2b40" providerId="ADAL" clId="{127DD660-DD05-1D46-9B33-FC71D40C6B1C}" dt="2022-06-08T21:17:54.875" v="6915" actId="20577"/>
          <ac:spMkLst>
            <pc:docMk/>
            <pc:sldMk cId="165427139" sldId="1153"/>
            <ac:spMk id="20" creationId="{D096003D-07BB-8C4B-9513-CB0FC525A88E}"/>
          </ac:spMkLst>
        </pc:spChg>
        <pc:spChg chg="add mod">
          <ac:chgData name="Felipe Viana" userId="afee57a1-d31d-42f1-b644-982eaf8b2b40" providerId="ADAL" clId="{127DD660-DD05-1D46-9B33-FC71D40C6B1C}" dt="2022-06-08T21:23:23.686" v="7169" actId="20577"/>
          <ac:spMkLst>
            <pc:docMk/>
            <pc:sldMk cId="165427139" sldId="1153"/>
            <ac:spMk id="21" creationId="{1D145C4A-AFF0-1241-A72E-D6A667A6AF23}"/>
          </ac:spMkLst>
        </pc:spChg>
        <pc:spChg chg="mod">
          <ac:chgData name="Felipe Viana" userId="afee57a1-d31d-42f1-b644-982eaf8b2b40" providerId="ADAL" clId="{127DD660-DD05-1D46-9B33-FC71D40C6B1C}" dt="2022-06-09T12:53:53.044" v="8435" actId="20577"/>
          <ac:spMkLst>
            <pc:docMk/>
            <pc:sldMk cId="165427139" sldId="1153"/>
            <ac:spMk id="25" creationId="{7A71A11A-B43D-A3AF-0606-592305DA8138}"/>
          </ac:spMkLst>
        </pc:spChg>
        <pc:spChg chg="add mod">
          <ac:chgData name="Felipe Viana" userId="afee57a1-d31d-42f1-b644-982eaf8b2b40" providerId="ADAL" clId="{127DD660-DD05-1D46-9B33-FC71D40C6B1C}" dt="2022-06-08T21:23:05.841" v="7150" actId="20577"/>
          <ac:spMkLst>
            <pc:docMk/>
            <pc:sldMk cId="165427139" sldId="1153"/>
            <ac:spMk id="26" creationId="{1866DAB6-593B-6D4B-A6D3-F28E48F11A66}"/>
          </ac:spMkLst>
        </pc:spChg>
        <pc:spChg chg="add mod">
          <ac:chgData name="Felipe Viana" userId="afee57a1-d31d-42f1-b644-982eaf8b2b40" providerId="ADAL" clId="{127DD660-DD05-1D46-9B33-FC71D40C6B1C}" dt="2022-06-09T12:52:56.677" v="8421" actId="1076"/>
          <ac:spMkLst>
            <pc:docMk/>
            <pc:sldMk cId="165427139" sldId="1153"/>
            <ac:spMk id="28" creationId="{EE43A4B2-44D0-CC4D-89BD-2E649094E7D7}"/>
          </ac:spMkLst>
        </pc:spChg>
        <pc:spChg chg="add del mod">
          <ac:chgData name="Felipe Viana" userId="afee57a1-d31d-42f1-b644-982eaf8b2b40" providerId="ADAL" clId="{127DD660-DD05-1D46-9B33-FC71D40C6B1C}" dt="2022-06-09T12:52:44.866" v="8417" actId="478"/>
          <ac:spMkLst>
            <pc:docMk/>
            <pc:sldMk cId="165427139" sldId="1153"/>
            <ac:spMk id="29" creationId="{7F137E60-0D83-AF4A-8B73-0318B2CF4B77}"/>
          </ac:spMkLst>
        </pc:spChg>
        <pc:spChg chg="add mod">
          <ac:chgData name="Felipe Viana" userId="afee57a1-d31d-42f1-b644-982eaf8b2b40" providerId="ADAL" clId="{127DD660-DD05-1D46-9B33-FC71D40C6B1C}" dt="2022-06-09T12:52:54.322" v="8420" actId="1076"/>
          <ac:spMkLst>
            <pc:docMk/>
            <pc:sldMk cId="165427139" sldId="1153"/>
            <ac:spMk id="46" creationId="{C07C0C68-ED7D-ED4C-B9EA-3FADBE5165DB}"/>
          </ac:spMkLst>
        </pc:spChg>
        <pc:grpChg chg="del">
          <ac:chgData name="Felipe Viana" userId="afee57a1-d31d-42f1-b644-982eaf8b2b40" providerId="ADAL" clId="{127DD660-DD05-1D46-9B33-FC71D40C6B1C}" dt="2022-06-09T12:52:47.155" v="8418" actId="478"/>
          <ac:grpSpMkLst>
            <pc:docMk/>
            <pc:sldMk cId="165427139" sldId="1153"/>
            <ac:grpSpMk id="22" creationId="{16878CBD-EFFD-18CB-6968-DFB6DF4A4C9C}"/>
          </ac:grpSpMkLst>
        </pc:grpChg>
        <pc:grpChg chg="add mod">
          <ac:chgData name="Felipe Viana" userId="afee57a1-d31d-42f1-b644-982eaf8b2b40" providerId="ADAL" clId="{127DD660-DD05-1D46-9B33-FC71D40C6B1C}" dt="2022-06-08T21:23:23.686" v="7169" actId="20577"/>
          <ac:grpSpMkLst>
            <pc:docMk/>
            <pc:sldMk cId="165427139" sldId="1153"/>
            <ac:grpSpMk id="22" creationId="{9F8A8A6A-BE3A-C54D-A28E-2AF5BEE7578B}"/>
          </ac:grpSpMkLst>
        </pc:grpChg>
        <pc:grpChg chg="add mod">
          <ac:chgData name="Felipe Viana" userId="afee57a1-d31d-42f1-b644-982eaf8b2b40" providerId="ADAL" clId="{127DD660-DD05-1D46-9B33-FC71D40C6B1C}" dt="2022-06-09T00:12:21.621" v="7410" actId="1076"/>
          <ac:grpSpMkLst>
            <pc:docMk/>
            <pc:sldMk cId="165427139" sldId="1153"/>
            <ac:grpSpMk id="23" creationId="{4833E7C4-9471-2443-B4EA-DBC5AB1A243C}"/>
          </ac:grpSpMkLst>
        </pc:grpChg>
        <pc:grpChg chg="add mod">
          <ac:chgData name="Felipe Viana" userId="afee57a1-d31d-42f1-b644-982eaf8b2b40" providerId="ADAL" clId="{127DD660-DD05-1D46-9B33-FC71D40C6B1C}" dt="2022-06-08T21:20:29.031" v="7045" actId="1076"/>
          <ac:grpSpMkLst>
            <pc:docMk/>
            <pc:sldMk cId="165427139" sldId="1153"/>
            <ac:grpSpMk id="24" creationId="{374BD4B8-A79A-6644-9B6F-6E9C71CB283C}"/>
          </ac:grpSpMkLst>
        </pc:grpChg>
        <pc:picChg chg="del">
          <ac:chgData name="Felipe Viana" userId="afee57a1-d31d-42f1-b644-982eaf8b2b40" providerId="ADAL" clId="{127DD660-DD05-1D46-9B33-FC71D40C6B1C}" dt="2022-06-09T12:53:57.094" v="8436" actId="478"/>
          <ac:picMkLst>
            <pc:docMk/>
            <pc:sldMk cId="165427139" sldId="1153"/>
            <ac:picMk id="5" creationId="{5951E61D-D144-2247-A996-5F50E6EB478A}"/>
          </ac:picMkLst>
        </pc:picChg>
        <pc:picChg chg="mod">
          <ac:chgData name="Felipe Viana" userId="afee57a1-d31d-42f1-b644-982eaf8b2b40" providerId="ADAL" clId="{127DD660-DD05-1D46-9B33-FC71D40C6B1C}" dt="2022-06-08T21:23:23.686" v="7169" actId="20577"/>
          <ac:picMkLst>
            <pc:docMk/>
            <pc:sldMk cId="165427139" sldId="1153"/>
            <ac:picMk id="11" creationId="{14E196C8-1457-9F03-F59C-24C8824765CD}"/>
          </ac:picMkLst>
        </pc:picChg>
        <pc:picChg chg="mod">
          <ac:chgData name="Felipe Viana" userId="afee57a1-d31d-42f1-b644-982eaf8b2b40" providerId="ADAL" clId="{127DD660-DD05-1D46-9B33-FC71D40C6B1C}" dt="2022-06-08T21:23:23.686" v="7169" actId="20577"/>
          <ac:picMkLst>
            <pc:docMk/>
            <pc:sldMk cId="165427139" sldId="1153"/>
            <ac:picMk id="13" creationId="{D16DEB0F-9A8B-2703-B6F6-242F81B4C5F4}"/>
          </ac:picMkLst>
        </pc:picChg>
        <pc:picChg chg="del mod">
          <ac:chgData name="Felipe Viana" userId="afee57a1-d31d-42f1-b644-982eaf8b2b40" providerId="ADAL" clId="{127DD660-DD05-1D46-9B33-FC71D40C6B1C}" dt="2022-06-08T21:18:45.889" v="6943" actId="478"/>
          <ac:picMkLst>
            <pc:docMk/>
            <pc:sldMk cId="165427139" sldId="1153"/>
            <ac:picMk id="14" creationId="{6781C00E-72E7-4816-199F-0CFC5DEC40C1}"/>
          </ac:picMkLst>
        </pc:picChg>
        <pc:picChg chg="mod">
          <ac:chgData name="Felipe Viana" userId="afee57a1-d31d-42f1-b644-982eaf8b2b40" providerId="ADAL" clId="{127DD660-DD05-1D46-9B33-FC71D40C6B1C}" dt="2022-06-08T21:23:23.686" v="7169" actId="20577"/>
          <ac:picMkLst>
            <pc:docMk/>
            <pc:sldMk cId="165427139" sldId="1153"/>
            <ac:picMk id="15" creationId="{8F91AA71-34F7-E42B-294C-B373AD6BE357}"/>
          </ac:picMkLst>
        </pc:picChg>
        <pc:cxnChg chg="add mod">
          <ac:chgData name="Felipe Viana" userId="afee57a1-d31d-42f1-b644-982eaf8b2b40" providerId="ADAL" clId="{127DD660-DD05-1D46-9B33-FC71D40C6B1C}" dt="2022-06-08T21:17:10.698" v="6875" actId="208"/>
          <ac:cxnSpMkLst>
            <pc:docMk/>
            <pc:sldMk cId="165427139" sldId="1153"/>
            <ac:cxnSpMk id="7" creationId="{8A516E2F-6433-5443-99C3-2D9342232E1F}"/>
          </ac:cxnSpMkLst>
        </pc:cxnChg>
        <pc:cxnChg chg="add mod">
          <ac:chgData name="Felipe Viana" userId="afee57a1-d31d-42f1-b644-982eaf8b2b40" providerId="ADAL" clId="{127DD660-DD05-1D46-9B33-FC71D40C6B1C}" dt="2022-06-08T21:17:14.294" v="6876" actId="208"/>
          <ac:cxnSpMkLst>
            <pc:docMk/>
            <pc:sldMk cId="165427139" sldId="1153"/>
            <ac:cxnSpMk id="16" creationId="{0399EF66-FA4F-F149-92C6-D4B8E3B2C693}"/>
          </ac:cxnSpMkLst>
        </pc:cxnChg>
        <pc:cxnChg chg="add mod">
          <ac:chgData name="Felipe Viana" userId="afee57a1-d31d-42f1-b644-982eaf8b2b40" providerId="ADAL" clId="{127DD660-DD05-1D46-9B33-FC71D40C6B1C}" dt="2022-06-08T21:17:03.366" v="6874" actId="208"/>
          <ac:cxnSpMkLst>
            <pc:docMk/>
            <pc:sldMk cId="165427139" sldId="1153"/>
            <ac:cxnSpMk id="17" creationId="{181D1B25-0B3F-784E-85CA-DB7CB51284A7}"/>
          </ac:cxnSpMkLst>
        </pc:cxnChg>
        <pc:cxnChg chg="add mod">
          <ac:chgData name="Felipe Viana" userId="afee57a1-d31d-42f1-b644-982eaf8b2b40" providerId="ADAL" clId="{127DD660-DD05-1D46-9B33-FC71D40C6B1C}" dt="2022-06-08T21:17:27.642" v="6879" actId="14100"/>
          <ac:cxnSpMkLst>
            <pc:docMk/>
            <pc:sldMk cId="165427139" sldId="1153"/>
            <ac:cxnSpMk id="18" creationId="{6F76DF81-9006-344B-A10D-379304BF68BC}"/>
          </ac:cxnSpMkLst>
        </pc:cxnChg>
        <pc:cxnChg chg="add mod">
          <ac:chgData name="Felipe Viana" userId="afee57a1-d31d-42f1-b644-982eaf8b2b40" providerId="ADAL" clId="{127DD660-DD05-1D46-9B33-FC71D40C6B1C}" dt="2022-06-08T21:18:03.485" v="6916" actId="208"/>
          <ac:cxnSpMkLst>
            <pc:docMk/>
            <pc:sldMk cId="165427139" sldId="1153"/>
            <ac:cxnSpMk id="19" creationId="{C2EFCD08-46DF-744E-8B9B-DC4CAE0294F3}"/>
          </ac:cxnSpMkLst>
        </pc:cxnChg>
      </pc:sldChg>
      <pc:sldChg chg="addSp delSp modSp add del mod">
        <pc:chgData name="Felipe Viana" userId="afee57a1-d31d-42f1-b644-982eaf8b2b40" providerId="ADAL" clId="{127DD660-DD05-1D46-9B33-FC71D40C6B1C}" dt="2022-06-08T21:13:56.212" v="6829" actId="2696"/>
        <pc:sldMkLst>
          <pc:docMk/>
          <pc:sldMk cId="4083544875" sldId="1153"/>
        </pc:sldMkLst>
        <pc:spChg chg="mod">
          <ac:chgData name="Felipe Viana" userId="afee57a1-d31d-42f1-b644-982eaf8b2b40" providerId="ADAL" clId="{127DD660-DD05-1D46-9B33-FC71D40C6B1C}" dt="2022-06-07T20:02:27.256" v="6538" actId="1076"/>
          <ac:spMkLst>
            <pc:docMk/>
            <pc:sldMk cId="4083544875" sldId="1153"/>
            <ac:spMk id="3" creationId="{FBF41CFA-AAA4-264A-82E2-C63A293A644F}"/>
          </ac:spMkLst>
        </pc:spChg>
        <pc:spChg chg="mod">
          <ac:chgData name="Felipe Viana" userId="afee57a1-d31d-42f1-b644-982eaf8b2b40" providerId="ADAL" clId="{127DD660-DD05-1D46-9B33-FC71D40C6B1C}" dt="2022-06-07T20:02:43.099" v="6541" actId="1076"/>
          <ac:spMkLst>
            <pc:docMk/>
            <pc:sldMk cId="4083544875" sldId="1153"/>
            <ac:spMk id="4" creationId="{61806080-1667-C146-A567-E79B44FB19DF}"/>
          </ac:spMkLst>
        </pc:spChg>
        <pc:spChg chg="add mod">
          <ac:chgData name="Felipe Viana" userId="afee57a1-d31d-42f1-b644-982eaf8b2b40" providerId="ADAL" clId="{127DD660-DD05-1D46-9B33-FC71D40C6B1C}" dt="2022-06-07T20:02:27.256" v="6538" actId="1076"/>
          <ac:spMkLst>
            <pc:docMk/>
            <pc:sldMk cId="4083544875" sldId="1153"/>
            <ac:spMk id="5" creationId="{35C010A0-5489-A942-8B09-F82FFEA50F08}"/>
          </ac:spMkLst>
        </pc:spChg>
        <pc:spChg chg="add mod">
          <ac:chgData name="Felipe Viana" userId="afee57a1-d31d-42f1-b644-982eaf8b2b40" providerId="ADAL" clId="{127DD660-DD05-1D46-9B33-FC71D40C6B1C}" dt="2022-06-07T20:07:04.314" v="6564" actId="20577"/>
          <ac:spMkLst>
            <pc:docMk/>
            <pc:sldMk cId="4083544875" sldId="1153"/>
            <ac:spMk id="6" creationId="{FBAEDE3A-16FB-5A41-B09D-537EE756BCD5}"/>
          </ac:spMkLst>
        </pc:spChg>
        <pc:spChg chg="add del mod">
          <ac:chgData name="Felipe Viana" userId="afee57a1-d31d-42f1-b644-982eaf8b2b40" providerId="ADAL" clId="{127DD660-DD05-1D46-9B33-FC71D40C6B1C}" dt="2022-06-07T20:07:10.356" v="6566" actId="478"/>
          <ac:spMkLst>
            <pc:docMk/>
            <pc:sldMk cId="4083544875" sldId="1153"/>
            <ac:spMk id="7" creationId="{C9F76A8E-F18B-B441-9A8D-BC80D341F136}"/>
          </ac:spMkLst>
        </pc:spChg>
        <pc:spChg chg="add mod">
          <ac:chgData name="Felipe Viana" userId="afee57a1-d31d-42f1-b644-982eaf8b2b40" providerId="ADAL" clId="{127DD660-DD05-1D46-9B33-FC71D40C6B1C}" dt="2022-06-07T20:07:26.933" v="6600" actId="20577"/>
          <ac:spMkLst>
            <pc:docMk/>
            <pc:sldMk cId="4083544875" sldId="1153"/>
            <ac:spMk id="8" creationId="{A6376A61-6D43-1A44-B23E-5221ECFE1549}"/>
          </ac:spMkLst>
        </pc:spChg>
      </pc:sldChg>
      <pc:sldChg chg="addSp delSp modSp add del mod">
        <pc:chgData name="Felipe Viana" userId="afee57a1-d31d-42f1-b644-982eaf8b2b40" providerId="ADAL" clId="{127DD660-DD05-1D46-9B33-FC71D40C6B1C}" dt="2022-06-08T21:13:56.212" v="6829" actId="2696"/>
        <pc:sldMkLst>
          <pc:docMk/>
          <pc:sldMk cId="1390760299" sldId="1154"/>
        </pc:sldMkLst>
        <pc:spChg chg="del mod">
          <ac:chgData name="Felipe Viana" userId="afee57a1-d31d-42f1-b644-982eaf8b2b40" providerId="ADAL" clId="{127DD660-DD05-1D46-9B33-FC71D40C6B1C}" dt="2022-06-07T20:08:21.209" v="6603" actId="478"/>
          <ac:spMkLst>
            <pc:docMk/>
            <pc:sldMk cId="1390760299" sldId="1154"/>
            <ac:spMk id="3" creationId="{572667F9-1DB5-394B-9C3E-8CC37AA98482}"/>
          </ac:spMkLst>
        </pc:spChg>
        <pc:spChg chg="add del mod">
          <ac:chgData name="Felipe Viana" userId="afee57a1-d31d-42f1-b644-982eaf8b2b40" providerId="ADAL" clId="{127DD660-DD05-1D46-9B33-FC71D40C6B1C}" dt="2022-06-07T20:08:28.055" v="6604" actId="478"/>
          <ac:spMkLst>
            <pc:docMk/>
            <pc:sldMk cId="1390760299" sldId="1154"/>
            <ac:spMk id="8" creationId="{20ADA2A2-8815-984B-84CE-9517CB865496}"/>
          </ac:spMkLst>
        </pc:spChg>
        <pc:spChg chg="add mod">
          <ac:chgData name="Felipe Viana" userId="afee57a1-d31d-42f1-b644-982eaf8b2b40" providerId="ADAL" clId="{127DD660-DD05-1D46-9B33-FC71D40C6B1C}" dt="2022-06-07T20:08:28.579" v="6605"/>
          <ac:spMkLst>
            <pc:docMk/>
            <pc:sldMk cId="1390760299" sldId="1154"/>
            <ac:spMk id="9" creationId="{241BED47-C583-7F4E-8DD3-BA2387AE1811}"/>
          </ac:spMkLst>
        </pc:spChg>
        <pc:spChg chg="add mod">
          <ac:chgData name="Felipe Viana" userId="afee57a1-d31d-42f1-b644-982eaf8b2b40" providerId="ADAL" clId="{127DD660-DD05-1D46-9B33-FC71D40C6B1C}" dt="2022-06-07T20:08:28.579" v="6605"/>
          <ac:spMkLst>
            <pc:docMk/>
            <pc:sldMk cId="1390760299" sldId="1154"/>
            <ac:spMk id="10" creationId="{6C3C338A-5EB2-774A-A323-B2E1361A23A2}"/>
          </ac:spMkLst>
        </pc:spChg>
      </pc:sldChg>
      <pc:sldChg chg="addSp delSp modSp add mod">
        <pc:chgData name="Felipe Viana" userId="afee57a1-d31d-42f1-b644-982eaf8b2b40" providerId="ADAL" clId="{127DD660-DD05-1D46-9B33-FC71D40C6B1C}" dt="2022-06-09T14:48:46.162" v="8482" actId="478"/>
        <pc:sldMkLst>
          <pc:docMk/>
          <pc:sldMk cId="2599294907" sldId="1154"/>
        </pc:sldMkLst>
        <pc:spChg chg="mod topLvl">
          <ac:chgData name="Felipe Viana" userId="afee57a1-d31d-42f1-b644-982eaf8b2b40" providerId="ADAL" clId="{127DD660-DD05-1D46-9B33-FC71D40C6B1C}" dt="2022-06-08T21:39:42.943" v="7225" actId="113"/>
          <ac:spMkLst>
            <pc:docMk/>
            <pc:sldMk cId="2599294907" sldId="1154"/>
            <ac:spMk id="14" creationId="{54932180-4F36-C442-B01F-E7EC97B671E3}"/>
          </ac:spMkLst>
        </pc:spChg>
        <pc:spChg chg="mod topLvl">
          <ac:chgData name="Felipe Viana" userId="afee57a1-d31d-42f1-b644-982eaf8b2b40" providerId="ADAL" clId="{127DD660-DD05-1D46-9B33-FC71D40C6B1C}" dt="2022-06-08T21:39:42.943" v="7225" actId="113"/>
          <ac:spMkLst>
            <pc:docMk/>
            <pc:sldMk cId="2599294907" sldId="1154"/>
            <ac:spMk id="15" creationId="{C1BFA7B8-C0B7-BA44-A03C-6BE625B1E8E6}"/>
          </ac:spMkLst>
        </pc:spChg>
        <pc:spChg chg="del topLvl">
          <ac:chgData name="Felipe Viana" userId="afee57a1-d31d-42f1-b644-982eaf8b2b40" providerId="ADAL" clId="{127DD660-DD05-1D46-9B33-FC71D40C6B1C}" dt="2022-06-08T21:42:53.110" v="7251" actId="478"/>
          <ac:spMkLst>
            <pc:docMk/>
            <pc:sldMk cId="2599294907" sldId="1154"/>
            <ac:spMk id="16" creationId="{FC35942D-EEDE-294F-831B-F4C840212283}"/>
          </ac:spMkLst>
        </pc:spChg>
        <pc:spChg chg="add mod">
          <ac:chgData name="Felipe Viana" userId="afee57a1-d31d-42f1-b644-982eaf8b2b40" providerId="ADAL" clId="{127DD660-DD05-1D46-9B33-FC71D40C6B1C}" dt="2022-06-09T13:15:00.140" v="8476" actId="1076"/>
          <ac:spMkLst>
            <pc:docMk/>
            <pc:sldMk cId="2599294907" sldId="1154"/>
            <ac:spMk id="20" creationId="{5F4DDBBA-78B0-E64A-BCC7-A5F72FCC9798}"/>
          </ac:spMkLst>
        </pc:spChg>
        <pc:spChg chg="add mod">
          <ac:chgData name="Felipe Viana" userId="afee57a1-d31d-42f1-b644-982eaf8b2b40" providerId="ADAL" clId="{127DD660-DD05-1D46-9B33-FC71D40C6B1C}" dt="2022-06-09T13:15:02.788" v="8477" actId="1076"/>
          <ac:spMkLst>
            <pc:docMk/>
            <pc:sldMk cId="2599294907" sldId="1154"/>
            <ac:spMk id="26" creationId="{4801408F-09F5-5949-86EA-516408605A0F}"/>
          </ac:spMkLst>
        </pc:spChg>
        <pc:spChg chg="add mod">
          <ac:chgData name="Felipe Viana" userId="afee57a1-d31d-42f1-b644-982eaf8b2b40" providerId="ADAL" clId="{127DD660-DD05-1D46-9B33-FC71D40C6B1C}" dt="2022-06-08T21:46:47.258" v="7330" actId="20577"/>
          <ac:spMkLst>
            <pc:docMk/>
            <pc:sldMk cId="2599294907" sldId="1154"/>
            <ac:spMk id="28" creationId="{158F5309-F297-134F-856F-9615AE2FD09C}"/>
          </ac:spMkLst>
        </pc:spChg>
        <pc:spChg chg="add mod">
          <ac:chgData name="Felipe Viana" userId="afee57a1-d31d-42f1-b644-982eaf8b2b40" providerId="ADAL" clId="{127DD660-DD05-1D46-9B33-FC71D40C6B1C}" dt="2022-06-08T21:46:43.897" v="7328" actId="20577"/>
          <ac:spMkLst>
            <pc:docMk/>
            <pc:sldMk cId="2599294907" sldId="1154"/>
            <ac:spMk id="29" creationId="{28F4AF00-BEDE-AE4C-A304-33DEF9664DA5}"/>
          </ac:spMkLst>
        </pc:spChg>
        <pc:spChg chg="add mod">
          <ac:chgData name="Felipe Viana" userId="afee57a1-d31d-42f1-b644-982eaf8b2b40" providerId="ADAL" clId="{127DD660-DD05-1D46-9B33-FC71D40C6B1C}" dt="2022-06-09T00:13:09.838" v="7412" actId="1076"/>
          <ac:spMkLst>
            <pc:docMk/>
            <pc:sldMk cId="2599294907" sldId="1154"/>
            <ac:spMk id="31" creationId="{A7934B2F-32C1-0148-B885-3B0A0BF5CD53}"/>
          </ac:spMkLst>
        </pc:spChg>
        <pc:spChg chg="add del mod">
          <ac:chgData name="Felipe Viana" userId="afee57a1-d31d-42f1-b644-982eaf8b2b40" providerId="ADAL" clId="{127DD660-DD05-1D46-9B33-FC71D40C6B1C}" dt="2022-06-09T12:52:25.129" v="8414" actId="478"/>
          <ac:spMkLst>
            <pc:docMk/>
            <pc:sldMk cId="2599294907" sldId="1154"/>
            <ac:spMk id="32" creationId="{B6E21229-AF91-F543-A4C7-095DB7CC93E5}"/>
          </ac:spMkLst>
        </pc:spChg>
        <pc:spChg chg="add mod">
          <ac:chgData name="Felipe Viana" userId="afee57a1-d31d-42f1-b644-982eaf8b2b40" providerId="ADAL" clId="{127DD660-DD05-1D46-9B33-FC71D40C6B1C}" dt="2022-06-09T12:52:38.053" v="8416" actId="1076"/>
          <ac:spMkLst>
            <pc:docMk/>
            <pc:sldMk cId="2599294907" sldId="1154"/>
            <ac:spMk id="46" creationId="{70F47C36-2371-5048-B8EE-8020526FE3C7}"/>
          </ac:spMkLst>
        </pc:spChg>
        <pc:spChg chg="mod">
          <ac:chgData name="Felipe Viana" userId="afee57a1-d31d-42f1-b644-982eaf8b2b40" providerId="ADAL" clId="{127DD660-DD05-1D46-9B33-FC71D40C6B1C}" dt="2022-06-09T13:15:08.353" v="8479"/>
          <ac:spMkLst>
            <pc:docMk/>
            <pc:sldMk cId="2599294907" sldId="1154"/>
            <ac:spMk id="52" creationId="{F6DE97A6-4BE9-FA41-A4AE-18866E1F51D1}"/>
          </ac:spMkLst>
        </pc:spChg>
        <pc:spChg chg="del mod">
          <ac:chgData name="Felipe Viana" userId="afee57a1-d31d-42f1-b644-982eaf8b2b40" providerId="ADAL" clId="{127DD660-DD05-1D46-9B33-FC71D40C6B1C}" dt="2022-06-09T14:48:46.162" v="8482" actId="478"/>
          <ac:spMkLst>
            <pc:docMk/>
            <pc:sldMk cId="2599294907" sldId="1154"/>
            <ac:spMk id="53" creationId="{36EF1FA7-1CA6-484F-B49B-931AB3002B2E}"/>
          </ac:spMkLst>
        </pc:spChg>
        <pc:grpChg chg="del">
          <ac:chgData name="Felipe Viana" userId="afee57a1-d31d-42f1-b644-982eaf8b2b40" providerId="ADAL" clId="{127DD660-DD05-1D46-9B33-FC71D40C6B1C}" dt="2022-06-09T12:52:27.101" v="8415" actId="478"/>
          <ac:grpSpMkLst>
            <pc:docMk/>
            <pc:sldMk cId="2599294907" sldId="1154"/>
            <ac:grpSpMk id="3" creationId="{79EB1C89-74B1-A1C0-46F6-8CCE67FED98D}"/>
          </ac:grpSpMkLst>
        </pc:grpChg>
        <pc:grpChg chg="add del mod">
          <ac:chgData name="Felipe Viana" userId="afee57a1-d31d-42f1-b644-982eaf8b2b40" providerId="ADAL" clId="{127DD660-DD05-1D46-9B33-FC71D40C6B1C}" dt="2022-06-08T21:39:09.180" v="7217" actId="165"/>
          <ac:grpSpMkLst>
            <pc:docMk/>
            <pc:sldMk cId="2599294907" sldId="1154"/>
            <ac:grpSpMk id="18" creationId="{080B8FC3-317A-F747-B787-2172C588F103}"/>
          </ac:grpSpMkLst>
        </pc:grpChg>
        <pc:grpChg chg="add mod">
          <ac:chgData name="Felipe Viana" userId="afee57a1-d31d-42f1-b644-982eaf8b2b40" providerId="ADAL" clId="{127DD660-DD05-1D46-9B33-FC71D40C6B1C}" dt="2022-06-09T13:15:06.911" v="8478" actId="1076"/>
          <ac:grpSpMkLst>
            <pc:docMk/>
            <pc:sldMk cId="2599294907" sldId="1154"/>
            <ac:grpSpMk id="30" creationId="{B2FAC5ED-B43B-114C-947C-4FB3ED79D008}"/>
          </ac:grpSpMkLst>
        </pc:grpChg>
        <pc:grpChg chg="add mod">
          <ac:chgData name="Felipe Viana" userId="afee57a1-d31d-42f1-b644-982eaf8b2b40" providerId="ADAL" clId="{127DD660-DD05-1D46-9B33-FC71D40C6B1C}" dt="2022-06-09T13:15:16.833" v="8480" actId="1076"/>
          <ac:grpSpMkLst>
            <pc:docMk/>
            <pc:sldMk cId="2599294907" sldId="1154"/>
            <ac:grpSpMk id="50" creationId="{D9BE2698-CE9F-524A-8FB5-8DABBC4FF8BB}"/>
          </ac:grpSpMkLst>
        </pc:grpChg>
        <pc:picChg chg="mod">
          <ac:chgData name="Felipe Viana" userId="afee57a1-d31d-42f1-b644-982eaf8b2b40" providerId="ADAL" clId="{127DD660-DD05-1D46-9B33-FC71D40C6B1C}" dt="2022-06-08T21:48:10.736" v="7348" actId="1076"/>
          <ac:picMkLst>
            <pc:docMk/>
            <pc:sldMk cId="2599294907" sldId="1154"/>
            <ac:picMk id="3" creationId="{AF9E8F2E-8354-0976-39AC-D5D7D169F2DB}"/>
          </ac:picMkLst>
        </pc:picChg>
        <pc:picChg chg="mod">
          <ac:chgData name="Felipe Viana" userId="afee57a1-d31d-42f1-b644-982eaf8b2b40" providerId="ADAL" clId="{127DD660-DD05-1D46-9B33-FC71D40C6B1C}" dt="2022-06-08T21:48:28.298" v="7350" actId="14100"/>
          <ac:picMkLst>
            <pc:docMk/>
            <pc:sldMk cId="2599294907" sldId="1154"/>
            <ac:picMk id="4" creationId="{57DE2D9C-A2E2-7752-20EF-0C460F1BB7D0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5" creationId="{4901D48F-B983-D8FD-CFDB-554131BC09B6}"/>
          </ac:picMkLst>
        </pc:picChg>
        <pc:picChg chg="mod">
          <ac:chgData name="Felipe Viana" userId="afee57a1-d31d-42f1-b644-982eaf8b2b40" providerId="ADAL" clId="{127DD660-DD05-1D46-9B33-FC71D40C6B1C}" dt="2022-06-08T21:48:24.530" v="7349" actId="1076"/>
          <ac:picMkLst>
            <pc:docMk/>
            <pc:sldMk cId="2599294907" sldId="1154"/>
            <ac:picMk id="6" creationId="{2F07BE25-3C5D-6D71-DC3E-96CBDECEFE42}"/>
          </ac:picMkLst>
        </pc:picChg>
        <pc:picChg chg="mod">
          <ac:chgData name="Felipe Viana" userId="afee57a1-d31d-42f1-b644-982eaf8b2b40" providerId="ADAL" clId="{127DD660-DD05-1D46-9B33-FC71D40C6B1C}" dt="2022-06-08T21:48:30.503" v="7351" actId="1076"/>
          <ac:picMkLst>
            <pc:docMk/>
            <pc:sldMk cId="2599294907" sldId="1154"/>
            <ac:picMk id="7" creationId="{1F655978-1153-C66B-1983-058FB41EBA19}"/>
          </ac:picMkLst>
        </pc:picChg>
        <pc:picChg chg="mod topLvl">
          <ac:chgData name="Felipe Viana" userId="afee57a1-d31d-42f1-b644-982eaf8b2b40" providerId="ADAL" clId="{127DD660-DD05-1D46-9B33-FC71D40C6B1C}" dt="2022-06-08T21:39:51.889" v="7226" actId="1076"/>
          <ac:picMkLst>
            <pc:docMk/>
            <pc:sldMk cId="2599294907" sldId="1154"/>
            <ac:picMk id="8" creationId="{AFEB342C-DF5B-3D25-AEEC-A0740AD09C38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9" creationId="{C7F2B5D5-7ACA-49AD-643D-156A9ABF2431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10" creationId="{6BA6FBA5-D682-6DED-C4BC-3A8A8071D706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11" creationId="{5E388C74-3F16-11AC-DCAC-7AA9253930BA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12" creationId="{B68BF961-E9D0-D717-0119-C041FF831DB6}"/>
          </ac:picMkLst>
        </pc:picChg>
        <pc:picChg chg="mod topLvl">
          <ac:chgData name="Felipe Viana" userId="afee57a1-d31d-42f1-b644-982eaf8b2b40" providerId="ADAL" clId="{127DD660-DD05-1D46-9B33-FC71D40C6B1C}" dt="2022-06-08T21:47:18.354" v="7337" actId="1076"/>
          <ac:picMkLst>
            <pc:docMk/>
            <pc:sldMk cId="2599294907" sldId="1154"/>
            <ac:picMk id="13" creationId="{37BE6CEF-3602-7D5D-E561-B1C243CF18D8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17" creationId="{35D5D6E4-450E-E3D3-8688-C7C3C627B378}"/>
          </ac:picMkLst>
        </pc:picChg>
        <pc:picChg chg="topLvl">
          <ac:chgData name="Felipe Viana" userId="afee57a1-d31d-42f1-b644-982eaf8b2b40" providerId="ADAL" clId="{127DD660-DD05-1D46-9B33-FC71D40C6B1C}" dt="2022-06-08T21:39:09.180" v="7217" actId="165"/>
          <ac:picMkLst>
            <pc:docMk/>
            <pc:sldMk cId="2599294907" sldId="1154"/>
            <ac:picMk id="19" creationId="{688EB087-8502-65BC-CC93-CA3A07FF8BAB}"/>
          </ac:picMkLst>
        </pc:picChg>
        <pc:picChg chg="mod topLvl">
          <ac:chgData name="Felipe Viana" userId="afee57a1-d31d-42f1-b644-982eaf8b2b40" providerId="ADAL" clId="{127DD660-DD05-1D46-9B33-FC71D40C6B1C}" dt="2022-06-08T21:47:18.354" v="7337" actId="1076"/>
          <ac:picMkLst>
            <pc:docMk/>
            <pc:sldMk cId="2599294907" sldId="1154"/>
            <ac:picMk id="21" creationId="{10B63E67-4CB4-1331-0E30-1489E6D3E809}"/>
          </ac:picMkLst>
        </pc:picChg>
        <pc:picChg chg="mod topLvl">
          <ac:chgData name="Felipe Viana" userId="afee57a1-d31d-42f1-b644-982eaf8b2b40" providerId="ADAL" clId="{127DD660-DD05-1D46-9B33-FC71D40C6B1C}" dt="2022-06-08T21:47:18.354" v="7337" actId="1076"/>
          <ac:picMkLst>
            <pc:docMk/>
            <pc:sldMk cId="2599294907" sldId="1154"/>
            <ac:picMk id="22" creationId="{86AD6A4D-46A1-0E20-CFA0-66C6F7967D74}"/>
          </ac:picMkLst>
        </pc:picChg>
        <pc:picChg chg="mod topLvl modCrop">
          <ac:chgData name="Felipe Viana" userId="afee57a1-d31d-42f1-b644-982eaf8b2b40" providerId="ADAL" clId="{127DD660-DD05-1D46-9B33-FC71D40C6B1C}" dt="2022-06-08T21:41:18.515" v="7246" actId="14100"/>
          <ac:picMkLst>
            <pc:docMk/>
            <pc:sldMk cId="2599294907" sldId="1154"/>
            <ac:picMk id="23" creationId="{5EF2517D-1E2C-5845-9DAF-A06349F2F67C}"/>
          </ac:picMkLst>
        </pc:picChg>
        <pc:picChg chg="add del mod topLvl modCrop">
          <ac:chgData name="Felipe Viana" userId="afee57a1-d31d-42f1-b644-982eaf8b2b40" providerId="ADAL" clId="{127DD660-DD05-1D46-9B33-FC71D40C6B1C}" dt="2022-06-08T21:43:39.753" v="7261" actId="478"/>
          <ac:picMkLst>
            <pc:docMk/>
            <pc:sldMk cId="2599294907" sldId="1154"/>
            <ac:picMk id="24" creationId="{134DE7C4-8E0C-0043-98EC-BAA367865BEB}"/>
          </ac:picMkLst>
        </pc:picChg>
        <pc:picChg chg="add del mod">
          <ac:chgData name="Felipe Viana" userId="afee57a1-d31d-42f1-b644-982eaf8b2b40" providerId="ADAL" clId="{127DD660-DD05-1D46-9B33-FC71D40C6B1C}" dt="2022-06-08T21:39:41.931" v="7224"/>
          <ac:picMkLst>
            <pc:docMk/>
            <pc:sldMk cId="2599294907" sldId="1154"/>
            <ac:picMk id="25" creationId="{0CEB8144-75C3-1247-8A82-95B8E37123E8}"/>
          </ac:picMkLst>
        </pc:picChg>
        <pc:picChg chg="del mod">
          <ac:chgData name="Felipe Viana" userId="afee57a1-d31d-42f1-b644-982eaf8b2b40" providerId="ADAL" clId="{127DD660-DD05-1D46-9B33-FC71D40C6B1C}" dt="2022-06-09T13:12:03.994" v="8466" actId="478"/>
          <ac:picMkLst>
            <pc:docMk/>
            <pc:sldMk cId="2599294907" sldId="1154"/>
            <ac:picMk id="25" creationId="{9419C6F1-E5AA-CD15-2C4B-EEE9711EA5F9}"/>
          </ac:picMkLst>
        </pc:picChg>
        <pc:picChg chg="add mod modCrop">
          <ac:chgData name="Felipe Viana" userId="afee57a1-d31d-42f1-b644-982eaf8b2b40" providerId="ADAL" clId="{127DD660-DD05-1D46-9B33-FC71D40C6B1C}" dt="2022-06-08T21:44:00.783" v="7266" actId="1076"/>
          <ac:picMkLst>
            <pc:docMk/>
            <pc:sldMk cId="2599294907" sldId="1154"/>
            <ac:picMk id="27" creationId="{2FB501F8-A789-F145-B559-D9D08E34DA49}"/>
          </ac:picMkLst>
        </pc:picChg>
        <pc:picChg chg="add del mod">
          <ac:chgData name="Felipe Viana" userId="afee57a1-d31d-42f1-b644-982eaf8b2b40" providerId="ADAL" clId="{127DD660-DD05-1D46-9B33-FC71D40C6B1C}" dt="2022-06-09T13:07:51.904" v="8453" actId="478"/>
          <ac:picMkLst>
            <pc:docMk/>
            <pc:sldMk cId="2599294907" sldId="1154"/>
            <ac:picMk id="49" creationId="{876AD0CB-CD58-874E-94E0-1AEAC77BD5BF}"/>
          </ac:picMkLst>
        </pc:picChg>
        <pc:picChg chg="del mod">
          <ac:chgData name="Felipe Viana" userId="afee57a1-d31d-42f1-b644-982eaf8b2b40" providerId="ADAL" clId="{127DD660-DD05-1D46-9B33-FC71D40C6B1C}" dt="2022-06-09T14:48:42.842" v="8481" actId="478"/>
          <ac:picMkLst>
            <pc:docMk/>
            <pc:sldMk cId="2599294907" sldId="1154"/>
            <ac:picMk id="51" creationId="{E840B0CB-36BC-B949-9F0B-A70EABE6C49B}"/>
          </ac:picMkLst>
        </pc:picChg>
      </pc:sldChg>
      <pc:sldChg chg="addSp delSp modSp add del mod">
        <pc:chgData name="Felipe Viana" userId="afee57a1-d31d-42f1-b644-982eaf8b2b40" providerId="ADAL" clId="{127DD660-DD05-1D46-9B33-FC71D40C6B1C}" dt="2022-06-08T21:13:56.212" v="6829" actId="2696"/>
        <pc:sldMkLst>
          <pc:docMk/>
          <pc:sldMk cId="2704278544" sldId="1155"/>
        </pc:sldMkLst>
        <pc:spChg chg="del">
          <ac:chgData name="Felipe Viana" userId="afee57a1-d31d-42f1-b644-982eaf8b2b40" providerId="ADAL" clId="{127DD660-DD05-1D46-9B33-FC71D40C6B1C}" dt="2022-06-07T20:11:57.193" v="6692" actId="478"/>
          <ac:spMkLst>
            <pc:docMk/>
            <pc:sldMk cId="2704278544" sldId="1155"/>
            <ac:spMk id="3" creationId="{05E12A46-7156-AA42-9B0A-B9241EB81090}"/>
          </ac:spMkLst>
        </pc:spChg>
        <pc:spChg chg="mod">
          <ac:chgData name="Felipe Viana" userId="afee57a1-d31d-42f1-b644-982eaf8b2b40" providerId="ADAL" clId="{127DD660-DD05-1D46-9B33-FC71D40C6B1C}" dt="2022-06-07T20:10:34.084" v="6680" actId="20577"/>
          <ac:spMkLst>
            <pc:docMk/>
            <pc:sldMk cId="2704278544" sldId="1155"/>
            <ac:spMk id="4" creationId="{38C2E024-DFA6-0B47-8517-51FD0D446325}"/>
          </ac:spMkLst>
        </pc:spChg>
        <pc:spChg chg="add del">
          <ac:chgData name="Felipe Viana" userId="afee57a1-d31d-42f1-b644-982eaf8b2b40" providerId="ADAL" clId="{127DD660-DD05-1D46-9B33-FC71D40C6B1C}" dt="2022-06-07T20:11:54.069" v="6691" actId="478"/>
          <ac:spMkLst>
            <pc:docMk/>
            <pc:sldMk cId="2704278544" sldId="1155"/>
            <ac:spMk id="5" creationId="{2035DBCD-DE03-3A41-A56B-63536701025F}"/>
          </ac:spMkLst>
        </pc:spChg>
        <pc:spChg chg="mod">
          <ac:chgData name="Felipe Viana" userId="afee57a1-d31d-42f1-b644-982eaf8b2b40" providerId="ADAL" clId="{127DD660-DD05-1D46-9B33-FC71D40C6B1C}" dt="2022-06-07T20:11:01.903" v="6689" actId="20577"/>
          <ac:spMkLst>
            <pc:docMk/>
            <pc:sldMk cId="2704278544" sldId="1155"/>
            <ac:spMk id="9" creationId="{6800F465-1D75-DC4F-999F-0AAF6471C6CB}"/>
          </ac:spMkLst>
        </pc:spChg>
        <pc:spChg chg="add mod">
          <ac:chgData name="Felipe Viana" userId="afee57a1-d31d-42f1-b644-982eaf8b2b40" providerId="ADAL" clId="{127DD660-DD05-1D46-9B33-FC71D40C6B1C}" dt="2022-06-07T20:12:11.854" v="6694" actId="1076"/>
          <ac:spMkLst>
            <pc:docMk/>
            <pc:sldMk cId="2704278544" sldId="1155"/>
            <ac:spMk id="10" creationId="{C572AD11-7D34-254F-8EE6-7825A9E95096}"/>
          </ac:spMkLst>
        </pc:spChg>
      </pc:sldChg>
      <pc:sldChg chg="addSp delSp modSp add mod">
        <pc:chgData name="Felipe Viana" userId="afee57a1-d31d-42f1-b644-982eaf8b2b40" providerId="ADAL" clId="{127DD660-DD05-1D46-9B33-FC71D40C6B1C}" dt="2022-06-09T14:51:11.837" v="8486" actId="20577"/>
        <pc:sldMkLst>
          <pc:docMk/>
          <pc:sldMk cId="2857049350" sldId="1155"/>
        </pc:sldMkLst>
        <pc:spChg chg="mod">
          <ac:chgData name="Felipe Viana" userId="afee57a1-d31d-42f1-b644-982eaf8b2b40" providerId="ADAL" clId="{127DD660-DD05-1D46-9B33-FC71D40C6B1C}" dt="2022-06-09T13:03:46.025" v="8448" actId="20577"/>
          <ac:spMkLst>
            <pc:docMk/>
            <pc:sldMk cId="2857049350" sldId="1155"/>
            <ac:spMk id="4" creationId="{38C2E024-DFA6-0B47-8517-51FD0D446325}"/>
          </ac:spMkLst>
        </pc:spChg>
        <pc:spChg chg="add del mod">
          <ac:chgData name="Felipe Viana" userId="afee57a1-d31d-42f1-b644-982eaf8b2b40" providerId="ADAL" clId="{127DD660-DD05-1D46-9B33-FC71D40C6B1C}" dt="2022-06-08T21:57:25.752" v="7354" actId="1076"/>
          <ac:spMkLst>
            <pc:docMk/>
            <pc:sldMk cId="2857049350" sldId="1155"/>
            <ac:spMk id="5" creationId="{7E540D16-8EB2-6EDF-5F32-BD51671C4B0E}"/>
          </ac:spMkLst>
        </pc:spChg>
        <pc:spChg chg="mod">
          <ac:chgData name="Felipe Viana" userId="afee57a1-d31d-42f1-b644-982eaf8b2b40" providerId="ADAL" clId="{127DD660-DD05-1D46-9B33-FC71D40C6B1C}" dt="2022-06-09T14:51:11.837" v="8486" actId="20577"/>
          <ac:spMkLst>
            <pc:docMk/>
            <pc:sldMk cId="2857049350" sldId="1155"/>
            <ac:spMk id="9" creationId="{6800F465-1D75-DC4F-999F-0AAF6471C6CB}"/>
          </ac:spMkLst>
        </pc:spChg>
        <pc:spChg chg="add del mod">
          <ac:chgData name="Felipe Viana" userId="afee57a1-d31d-42f1-b644-982eaf8b2b40" providerId="ADAL" clId="{127DD660-DD05-1D46-9B33-FC71D40C6B1C}" dt="2022-06-09T13:08:04.315" v="8456" actId="478"/>
          <ac:spMkLst>
            <pc:docMk/>
            <pc:sldMk cId="2857049350" sldId="1155"/>
            <ac:spMk id="16" creationId="{C8363C1E-E9C4-EF42-82D8-1E73D54ECEF4}"/>
          </ac:spMkLst>
        </pc:spChg>
        <pc:spChg chg="add mod">
          <ac:chgData name="Felipe Viana" userId="afee57a1-d31d-42f1-b644-982eaf8b2b40" providerId="ADAL" clId="{127DD660-DD05-1D46-9B33-FC71D40C6B1C}" dt="2022-06-09T00:14:52.997" v="7421" actId="1076"/>
          <ac:spMkLst>
            <pc:docMk/>
            <pc:sldMk cId="2857049350" sldId="1155"/>
            <ac:spMk id="17" creationId="{F278D2F1-1C70-7C4C-B12B-66E3D2B398FF}"/>
          </ac:spMkLst>
        </pc:spChg>
        <pc:spChg chg="add mod">
          <ac:chgData name="Felipe Viana" userId="afee57a1-d31d-42f1-b644-982eaf8b2b40" providerId="ADAL" clId="{127DD660-DD05-1D46-9B33-FC71D40C6B1C}" dt="2022-06-09T13:07:57.990" v="8454"/>
          <ac:spMkLst>
            <pc:docMk/>
            <pc:sldMk cId="2857049350" sldId="1155"/>
            <ac:spMk id="19" creationId="{EB71E48F-66CD-B94A-BCB6-8D136C8A2C64}"/>
          </ac:spMkLst>
        </pc:spChg>
        <pc:spChg chg="add mod">
          <ac:chgData name="Felipe Viana" userId="afee57a1-d31d-42f1-b644-982eaf8b2b40" providerId="ADAL" clId="{127DD660-DD05-1D46-9B33-FC71D40C6B1C}" dt="2022-06-09T13:07:57.990" v="8454"/>
          <ac:spMkLst>
            <pc:docMk/>
            <pc:sldMk cId="2857049350" sldId="1155"/>
            <ac:spMk id="21" creationId="{9C37CDA6-9DD9-0B4C-9E96-51751D03ED8C}"/>
          </ac:spMkLst>
        </pc:spChg>
        <pc:grpChg chg="add mod">
          <ac:chgData name="Felipe Viana" userId="afee57a1-d31d-42f1-b644-982eaf8b2b40" providerId="ADAL" clId="{127DD660-DD05-1D46-9B33-FC71D40C6B1C}" dt="2022-06-09T13:08:20.338" v="8459" actId="1076"/>
          <ac:grpSpMkLst>
            <pc:docMk/>
            <pc:sldMk cId="2857049350" sldId="1155"/>
            <ac:grpSpMk id="22" creationId="{D79AFA59-5D89-8F49-AB99-6F6A9651BBEC}"/>
          </ac:grpSpMkLst>
        </pc:grpChg>
        <pc:picChg chg="mod modCrop">
          <ac:chgData name="Felipe Viana" userId="afee57a1-d31d-42f1-b644-982eaf8b2b40" providerId="ADAL" clId="{127DD660-DD05-1D46-9B33-FC71D40C6B1C}" dt="2022-06-09T13:08:32.339" v="8462" actId="1076"/>
          <ac:picMkLst>
            <pc:docMk/>
            <pc:sldMk cId="2857049350" sldId="1155"/>
            <ac:picMk id="8" creationId="{28CC74A0-8C1C-13D7-1501-FFF702283BED}"/>
          </ac:picMkLst>
        </pc:picChg>
        <pc:picChg chg="mod">
          <ac:chgData name="Felipe Viana" userId="afee57a1-d31d-42f1-b644-982eaf8b2b40" providerId="ADAL" clId="{127DD660-DD05-1D46-9B33-FC71D40C6B1C}" dt="2022-06-08T23:59:26.739" v="7401" actId="14100"/>
          <ac:picMkLst>
            <pc:docMk/>
            <pc:sldMk cId="2857049350" sldId="1155"/>
            <ac:picMk id="11" creationId="{0D934F45-CA7E-72F6-62F1-5E4EF89B4614}"/>
          </ac:picMkLst>
        </pc:picChg>
        <pc:picChg chg="mod">
          <ac:chgData name="Felipe Viana" userId="afee57a1-d31d-42f1-b644-982eaf8b2b40" providerId="ADAL" clId="{127DD660-DD05-1D46-9B33-FC71D40C6B1C}" dt="2022-06-08T23:59:47.149" v="7402" actId="14100"/>
          <ac:picMkLst>
            <pc:docMk/>
            <pc:sldMk cId="2857049350" sldId="1155"/>
            <ac:picMk id="15" creationId="{F61CE6C8-1767-5122-37E9-A34BCC00F353}"/>
          </ac:picMkLst>
        </pc:picChg>
        <pc:picChg chg="add mod">
          <ac:chgData name="Felipe Viana" userId="afee57a1-d31d-42f1-b644-982eaf8b2b40" providerId="ADAL" clId="{127DD660-DD05-1D46-9B33-FC71D40C6B1C}" dt="2022-06-09T13:07:57.990" v="8454"/>
          <ac:picMkLst>
            <pc:docMk/>
            <pc:sldMk cId="2857049350" sldId="1155"/>
            <ac:picMk id="18" creationId="{AF54D912-5E0C-C648-B3A9-875672A34897}"/>
          </ac:picMkLst>
        </pc:picChg>
        <pc:picChg chg="add mod">
          <ac:chgData name="Felipe Viana" userId="afee57a1-d31d-42f1-b644-982eaf8b2b40" providerId="ADAL" clId="{127DD660-DD05-1D46-9B33-FC71D40C6B1C}" dt="2022-06-09T13:07:57.990" v="8454"/>
          <ac:picMkLst>
            <pc:docMk/>
            <pc:sldMk cId="2857049350" sldId="1155"/>
            <ac:picMk id="20" creationId="{DB77258A-3981-CB43-92FE-8BC3DC1A813B}"/>
          </ac:picMkLst>
        </pc:picChg>
        <pc:picChg chg="add del mod">
          <ac:chgData name="Felipe Viana" userId="afee57a1-d31d-42f1-b644-982eaf8b2b40" providerId="ADAL" clId="{127DD660-DD05-1D46-9B33-FC71D40C6B1C}" dt="2022-06-09T13:14:08.294" v="8475" actId="478"/>
          <ac:picMkLst>
            <pc:docMk/>
            <pc:sldMk cId="2857049350" sldId="1155"/>
            <ac:picMk id="23" creationId="{5D10456A-3063-1349-8E30-E6EB624379A4}"/>
          </ac:picMkLst>
        </pc:picChg>
      </pc:sldChg>
      <pc:sldChg chg="addSp modSp new mod">
        <pc:chgData name="Felipe Viana" userId="afee57a1-d31d-42f1-b644-982eaf8b2b40" providerId="ADAL" clId="{127DD660-DD05-1D46-9B33-FC71D40C6B1C}" dt="2022-06-09T01:49:29.595" v="7826" actId="1076"/>
        <pc:sldMkLst>
          <pc:docMk/>
          <pc:sldMk cId="814638025" sldId="1156"/>
        </pc:sldMkLst>
        <pc:spChg chg="mod">
          <ac:chgData name="Felipe Viana" userId="afee57a1-d31d-42f1-b644-982eaf8b2b40" providerId="ADAL" clId="{127DD660-DD05-1D46-9B33-FC71D40C6B1C}" dt="2022-06-09T01:47:11.464" v="7661" actId="20577"/>
          <ac:spMkLst>
            <pc:docMk/>
            <pc:sldMk cId="814638025" sldId="1156"/>
            <ac:spMk id="2" creationId="{59862120-023F-464C-911C-B196AB2D0428}"/>
          </ac:spMkLst>
        </pc:spChg>
        <pc:spChg chg="add mod">
          <ac:chgData name="Felipe Viana" userId="afee57a1-d31d-42f1-b644-982eaf8b2b40" providerId="ADAL" clId="{127DD660-DD05-1D46-9B33-FC71D40C6B1C}" dt="2022-06-09T01:49:29.595" v="7826" actId="1076"/>
          <ac:spMkLst>
            <pc:docMk/>
            <pc:sldMk cId="814638025" sldId="1156"/>
            <ac:spMk id="4" creationId="{38975BE9-540D-7747-9858-EFB1AADEBCAF}"/>
          </ac:spMkLst>
        </pc:spChg>
      </pc:sldChg>
      <pc:sldChg chg="modSp add mod">
        <pc:chgData name="Felipe Viana" userId="afee57a1-d31d-42f1-b644-982eaf8b2b40" providerId="ADAL" clId="{127DD660-DD05-1D46-9B33-FC71D40C6B1C}" dt="2022-06-09T11:57:31.116" v="7886" actId="20577"/>
        <pc:sldMkLst>
          <pc:docMk/>
          <pc:sldMk cId="3677762706" sldId="1158"/>
        </pc:sldMkLst>
        <pc:spChg chg="mod">
          <ac:chgData name="Felipe Viana" userId="afee57a1-d31d-42f1-b644-982eaf8b2b40" providerId="ADAL" clId="{127DD660-DD05-1D46-9B33-FC71D40C6B1C}" dt="2022-06-09T11:57:31.116" v="7886" actId="20577"/>
          <ac:spMkLst>
            <pc:docMk/>
            <pc:sldMk cId="3677762706" sldId="1158"/>
            <ac:spMk id="2" creationId="{350E320C-0933-CA4F-BB69-0361537C95C9}"/>
          </ac:spMkLst>
        </pc:spChg>
      </pc:sldChg>
      <pc:sldChg chg="modSp mod">
        <pc:chgData name="Felipe Viana" userId="afee57a1-d31d-42f1-b644-982eaf8b2b40" providerId="ADAL" clId="{127DD660-DD05-1D46-9B33-FC71D40C6B1C}" dt="2022-06-09T11:55:46.672" v="7857" actId="20577"/>
        <pc:sldMkLst>
          <pc:docMk/>
          <pc:sldMk cId="840724701" sldId="1159"/>
        </pc:sldMkLst>
        <pc:spChg chg="mod">
          <ac:chgData name="Felipe Viana" userId="afee57a1-d31d-42f1-b644-982eaf8b2b40" providerId="ADAL" clId="{127DD660-DD05-1D46-9B33-FC71D40C6B1C}" dt="2022-06-09T11:55:46.672" v="7857" actId="20577"/>
          <ac:spMkLst>
            <pc:docMk/>
            <pc:sldMk cId="840724701" sldId="1159"/>
            <ac:spMk id="10" creationId="{288D10A0-ED5F-4311-8827-A2ED64D9A2EA}"/>
          </ac:spMkLst>
        </pc:spChg>
      </pc:sldChg>
      <pc:sldChg chg="modSp mod">
        <pc:chgData name="Felipe Viana" userId="afee57a1-d31d-42f1-b644-982eaf8b2b40" providerId="ADAL" clId="{127DD660-DD05-1D46-9B33-FC71D40C6B1C}" dt="2022-06-09T11:57:39.355" v="7904" actId="20577"/>
        <pc:sldMkLst>
          <pc:docMk/>
          <pc:sldMk cId="2566971284" sldId="1162"/>
        </pc:sldMkLst>
        <pc:spChg chg="mod">
          <ac:chgData name="Felipe Viana" userId="afee57a1-d31d-42f1-b644-982eaf8b2b40" providerId="ADAL" clId="{127DD660-DD05-1D46-9B33-FC71D40C6B1C}" dt="2022-06-09T11:57:39.355" v="7904" actId="20577"/>
          <ac:spMkLst>
            <pc:docMk/>
            <pc:sldMk cId="2566971284" sldId="1162"/>
            <ac:spMk id="2" creationId="{350E320C-0933-CA4F-BB69-0361537C95C9}"/>
          </ac:spMkLst>
        </pc:spChg>
      </pc:sldChg>
    </pc:docChg>
  </pc:docChgLst>
  <pc:docChgLst>
    <pc:chgData name="Felipe Viana" userId="S::fe834498@ucf.edu::afee57a1-d31d-42f1-b644-982eaf8b2b40" providerId="AD" clId="Web-{367F7B3D-EB70-6799-2CBC-062FB4961BB1}"/>
    <pc:docChg chg="modSld">
      <pc:chgData name="Felipe Viana" userId="S::fe834498@ucf.edu::afee57a1-d31d-42f1-b644-982eaf8b2b40" providerId="AD" clId="Web-{367F7B3D-EB70-6799-2CBC-062FB4961BB1}" dt="2022-04-20T19:06:30.262" v="8" actId="14100"/>
      <pc:docMkLst>
        <pc:docMk/>
      </pc:docMkLst>
      <pc:sldChg chg="modSp">
        <pc:chgData name="Felipe Viana" userId="S::fe834498@ucf.edu::afee57a1-d31d-42f1-b644-982eaf8b2b40" providerId="AD" clId="Web-{367F7B3D-EB70-6799-2CBC-062FB4961BB1}" dt="2022-04-20T19:06:30.262" v="8" actId="14100"/>
        <pc:sldMkLst>
          <pc:docMk/>
          <pc:sldMk cId="108397064" sldId="1091"/>
        </pc:sldMkLst>
        <pc:picChg chg="mod">
          <ac:chgData name="Felipe Viana" userId="S::fe834498@ucf.edu::afee57a1-d31d-42f1-b644-982eaf8b2b40" providerId="AD" clId="Web-{367F7B3D-EB70-6799-2CBC-062FB4961BB1}" dt="2022-04-20T19:06:30.262" v="8" actId="14100"/>
          <ac:picMkLst>
            <pc:docMk/>
            <pc:sldMk cId="108397064" sldId="1091"/>
            <ac:picMk id="7" creationId="{044B5763-B7BF-8C46-9E3D-4B75711CBAFF}"/>
          </ac:picMkLst>
        </pc:picChg>
      </pc:sldChg>
      <pc:sldChg chg="modSp">
        <pc:chgData name="Felipe Viana" userId="S::fe834498@ucf.edu::afee57a1-d31d-42f1-b644-982eaf8b2b40" providerId="AD" clId="Web-{367F7B3D-EB70-6799-2CBC-062FB4961BB1}" dt="2022-04-20T17:22:55.229" v="6" actId="20577"/>
        <pc:sldMkLst>
          <pc:docMk/>
          <pc:sldMk cId="1060816628" sldId="1106"/>
        </pc:sldMkLst>
        <pc:spChg chg="mod">
          <ac:chgData name="Felipe Viana" userId="S::fe834498@ucf.edu::afee57a1-d31d-42f1-b644-982eaf8b2b40" providerId="AD" clId="Web-{367F7B3D-EB70-6799-2CBC-062FB4961BB1}" dt="2022-04-20T17:22:55.229" v="6" actId="20577"/>
          <ac:spMkLst>
            <pc:docMk/>
            <pc:sldMk cId="1060816628" sldId="1106"/>
            <ac:spMk id="2" creationId="{03173C32-3F83-8B48-A8FC-4337E19255B2}"/>
          </ac:spMkLst>
        </pc:spChg>
      </pc:sldChg>
    </pc:docChg>
  </pc:docChgLst>
  <pc:docChgLst>
    <pc:chgData name="Felipe Viana" userId="afee57a1-d31d-42f1-b644-982eaf8b2b40" providerId="ADAL" clId="{0D39CF6E-6086-A845-94A7-313B8CD719A1}"/>
    <pc:docChg chg="undo custSel addSld modSld sldOrd">
      <pc:chgData name="Felipe Viana" userId="afee57a1-d31d-42f1-b644-982eaf8b2b40" providerId="ADAL" clId="{0D39CF6E-6086-A845-94A7-313B8CD719A1}" dt="2022-06-27T13:36:06.269" v="523" actId="478"/>
      <pc:docMkLst>
        <pc:docMk/>
      </pc:docMkLst>
      <pc:sldChg chg="ord">
        <pc:chgData name="Felipe Viana" userId="afee57a1-d31d-42f1-b644-982eaf8b2b40" providerId="ADAL" clId="{0D39CF6E-6086-A845-94A7-313B8CD719A1}" dt="2022-06-21T22:19:11.268" v="128" actId="20578"/>
        <pc:sldMkLst>
          <pc:docMk/>
          <pc:sldMk cId="264702555" sldId="325"/>
        </pc:sldMkLst>
      </pc:sldChg>
      <pc:sldChg chg="addSp modSp mod ord">
        <pc:chgData name="Felipe Viana" userId="afee57a1-d31d-42f1-b644-982eaf8b2b40" providerId="ADAL" clId="{0D39CF6E-6086-A845-94A7-313B8CD719A1}" dt="2022-06-21T22:32:08.761" v="429" actId="20578"/>
        <pc:sldMkLst>
          <pc:docMk/>
          <pc:sldMk cId="3849545043" sldId="1152"/>
        </pc:sldMkLst>
        <pc:spChg chg="mod">
          <ac:chgData name="Felipe Viana" userId="afee57a1-d31d-42f1-b644-982eaf8b2b40" providerId="ADAL" clId="{0D39CF6E-6086-A845-94A7-313B8CD719A1}" dt="2022-06-14T20:14:30.283" v="73" actId="20577"/>
          <ac:spMkLst>
            <pc:docMk/>
            <pc:sldMk cId="3849545043" sldId="1152"/>
            <ac:spMk id="2" creationId="{044C3C3F-101A-6547-A410-AFAB511B71A5}"/>
          </ac:spMkLst>
        </pc:spChg>
        <pc:spChg chg="mod">
          <ac:chgData name="Felipe Viana" userId="afee57a1-d31d-42f1-b644-982eaf8b2b40" providerId="ADAL" clId="{0D39CF6E-6086-A845-94A7-313B8CD719A1}" dt="2022-06-14T19:49:04.801" v="16" actId="20577"/>
          <ac:spMkLst>
            <pc:docMk/>
            <pc:sldMk cId="3849545043" sldId="1152"/>
            <ac:spMk id="3" creationId="{9AEAFC88-D757-8C4B-90A0-B9AF6E55E0C5}"/>
          </ac:spMkLst>
        </pc:spChg>
        <pc:spChg chg="add mod">
          <ac:chgData name="Felipe Viana" userId="afee57a1-d31d-42f1-b644-982eaf8b2b40" providerId="ADAL" clId="{0D39CF6E-6086-A845-94A7-313B8CD719A1}" dt="2022-06-14T19:53:27.621" v="64" actId="1076"/>
          <ac:spMkLst>
            <pc:docMk/>
            <pc:sldMk cId="3849545043" sldId="1152"/>
            <ac:spMk id="5" creationId="{3D25F7DD-E089-7748-9B67-655F2BB84108}"/>
          </ac:spMkLst>
        </pc:spChg>
      </pc:sldChg>
      <pc:sldChg chg="modSp new mod">
        <pc:chgData name="Felipe Viana" userId="afee57a1-d31d-42f1-b644-982eaf8b2b40" providerId="ADAL" clId="{0D39CF6E-6086-A845-94A7-313B8CD719A1}" dt="2022-06-14T20:14:47.219" v="107" actId="20577"/>
        <pc:sldMkLst>
          <pc:docMk/>
          <pc:sldMk cId="3242336237" sldId="1163"/>
        </pc:sldMkLst>
        <pc:spChg chg="mod">
          <ac:chgData name="Felipe Viana" userId="afee57a1-d31d-42f1-b644-982eaf8b2b40" providerId="ADAL" clId="{0D39CF6E-6086-A845-94A7-313B8CD719A1}" dt="2022-06-14T20:14:47.219" v="107" actId="20577"/>
          <ac:spMkLst>
            <pc:docMk/>
            <pc:sldMk cId="3242336237" sldId="1163"/>
            <ac:spMk id="2" creationId="{729C198B-1C9A-3A43-A77C-F226197571CF}"/>
          </ac:spMkLst>
        </pc:spChg>
      </pc:sldChg>
      <pc:sldChg chg="modSp new mod">
        <pc:chgData name="Felipe Viana" userId="afee57a1-d31d-42f1-b644-982eaf8b2b40" providerId="ADAL" clId="{0D39CF6E-6086-A845-94A7-313B8CD719A1}" dt="2022-06-14T20:14:54.779" v="126" actId="20577"/>
        <pc:sldMkLst>
          <pc:docMk/>
          <pc:sldMk cId="848575494" sldId="1164"/>
        </pc:sldMkLst>
        <pc:spChg chg="mod">
          <ac:chgData name="Felipe Viana" userId="afee57a1-d31d-42f1-b644-982eaf8b2b40" providerId="ADAL" clId="{0D39CF6E-6086-A845-94A7-313B8CD719A1}" dt="2022-06-14T20:14:54.779" v="126" actId="20577"/>
          <ac:spMkLst>
            <pc:docMk/>
            <pc:sldMk cId="848575494" sldId="1164"/>
            <ac:spMk id="2" creationId="{4A3CDF2C-0A73-D543-AD44-FAC69F780D6E}"/>
          </ac:spMkLst>
        </pc:spChg>
      </pc:sldChg>
      <pc:sldChg chg="addSp delSp modSp add mod">
        <pc:chgData name="Felipe Viana" userId="afee57a1-d31d-42f1-b644-982eaf8b2b40" providerId="ADAL" clId="{0D39CF6E-6086-A845-94A7-313B8CD719A1}" dt="2022-06-21T22:26:37.690" v="358" actId="403"/>
        <pc:sldMkLst>
          <pc:docMk/>
          <pc:sldMk cId="3576040412" sldId="1165"/>
        </pc:sldMkLst>
        <pc:spChg chg="mod">
          <ac:chgData name="Felipe Viana" userId="afee57a1-d31d-42f1-b644-982eaf8b2b40" providerId="ADAL" clId="{0D39CF6E-6086-A845-94A7-313B8CD719A1}" dt="2022-06-21T22:22:26.918" v="244" actId="20577"/>
          <ac:spMkLst>
            <pc:docMk/>
            <pc:sldMk cId="3576040412" sldId="1165"/>
            <ac:spMk id="2" creationId="{044C3C3F-101A-6547-A410-AFAB511B71A5}"/>
          </ac:spMkLst>
        </pc:spChg>
        <pc:spChg chg="add del mod">
          <ac:chgData name="Felipe Viana" userId="afee57a1-d31d-42f1-b644-982eaf8b2b40" providerId="ADAL" clId="{0D39CF6E-6086-A845-94A7-313B8CD719A1}" dt="2022-06-21T22:25:46.770" v="327" actId="1035"/>
          <ac:spMkLst>
            <pc:docMk/>
            <pc:sldMk cId="3576040412" sldId="1165"/>
            <ac:spMk id="3" creationId="{9AEAFC88-D757-8C4B-90A0-B9AF6E55E0C5}"/>
          </ac:spMkLst>
        </pc:spChg>
        <pc:spChg chg="del">
          <ac:chgData name="Felipe Viana" userId="afee57a1-d31d-42f1-b644-982eaf8b2b40" providerId="ADAL" clId="{0D39CF6E-6086-A845-94A7-313B8CD719A1}" dt="2022-06-21T22:19:51.272" v="160" actId="478"/>
          <ac:spMkLst>
            <pc:docMk/>
            <pc:sldMk cId="3576040412" sldId="1165"/>
            <ac:spMk id="5" creationId="{3D25F7DD-E089-7748-9B67-655F2BB84108}"/>
          </ac:spMkLst>
        </pc:spChg>
        <pc:spChg chg="add mod">
          <ac:chgData name="Felipe Viana" userId="afee57a1-d31d-42f1-b644-982eaf8b2b40" providerId="ADAL" clId="{0D39CF6E-6086-A845-94A7-313B8CD719A1}" dt="2022-06-21T22:22:06.473" v="218" actId="1076"/>
          <ac:spMkLst>
            <pc:docMk/>
            <pc:sldMk cId="3576040412" sldId="1165"/>
            <ac:spMk id="6" creationId="{BC45679E-FD5B-2848-ADE0-1A8A5C73CDDA}"/>
          </ac:spMkLst>
        </pc:spChg>
        <pc:spChg chg="add mod">
          <ac:chgData name="Felipe Viana" userId="afee57a1-d31d-42f1-b644-982eaf8b2b40" providerId="ADAL" clId="{0D39CF6E-6086-A845-94A7-313B8CD719A1}" dt="2022-06-21T22:26:37.690" v="358" actId="403"/>
          <ac:spMkLst>
            <pc:docMk/>
            <pc:sldMk cId="3576040412" sldId="1165"/>
            <ac:spMk id="7" creationId="{304D1ABE-F682-2D43-B34D-FF24027ED089}"/>
          </ac:spMkLst>
        </pc:spChg>
        <pc:spChg chg="del">
          <ac:chgData name="Felipe Viana" userId="afee57a1-d31d-42f1-b644-982eaf8b2b40" providerId="ADAL" clId="{0D39CF6E-6086-A845-94A7-313B8CD719A1}" dt="2022-06-21T22:20:01.030" v="162" actId="478"/>
          <ac:spMkLst>
            <pc:docMk/>
            <pc:sldMk cId="3576040412" sldId="1165"/>
            <ac:spMk id="10" creationId="{F697EA89-CB97-8848-9346-C48379EFEC47}"/>
          </ac:spMkLst>
        </pc:spChg>
        <pc:spChg chg="del">
          <ac:chgData name="Felipe Viana" userId="afee57a1-d31d-42f1-b644-982eaf8b2b40" providerId="ADAL" clId="{0D39CF6E-6086-A845-94A7-313B8CD719A1}" dt="2022-06-21T22:20:01.030" v="162" actId="478"/>
          <ac:spMkLst>
            <pc:docMk/>
            <pc:sldMk cId="3576040412" sldId="1165"/>
            <ac:spMk id="11" creationId="{AD7A15FD-E08B-0946-83BA-6AD43EA145B7}"/>
          </ac:spMkLst>
        </pc:spChg>
        <pc:spChg chg="add mod">
          <ac:chgData name="Felipe Viana" userId="afee57a1-d31d-42f1-b644-982eaf8b2b40" providerId="ADAL" clId="{0D39CF6E-6086-A845-94A7-313B8CD719A1}" dt="2022-06-21T22:25:37.740" v="321" actId="20577"/>
          <ac:spMkLst>
            <pc:docMk/>
            <pc:sldMk cId="3576040412" sldId="1165"/>
            <ac:spMk id="12" creationId="{B3D1EAC2-955F-4F49-9385-B0E6CE785C09}"/>
          </ac:spMkLst>
        </pc:spChg>
        <pc:spChg chg="add mod">
          <ac:chgData name="Felipe Viana" userId="afee57a1-d31d-42f1-b644-982eaf8b2b40" providerId="ADAL" clId="{0D39CF6E-6086-A845-94A7-313B8CD719A1}" dt="2022-06-21T22:24:41.708" v="306" actId="1076"/>
          <ac:spMkLst>
            <pc:docMk/>
            <pc:sldMk cId="3576040412" sldId="1165"/>
            <ac:spMk id="15" creationId="{B718CC4B-AA92-6743-9566-F9468D5B3970}"/>
          </ac:spMkLst>
        </pc:spChg>
        <pc:spChg chg="add mod">
          <ac:chgData name="Felipe Viana" userId="afee57a1-d31d-42f1-b644-982eaf8b2b40" providerId="ADAL" clId="{0D39CF6E-6086-A845-94A7-313B8CD719A1}" dt="2022-06-21T22:24:41.708" v="306" actId="1076"/>
          <ac:spMkLst>
            <pc:docMk/>
            <pc:sldMk cId="3576040412" sldId="1165"/>
            <ac:spMk id="16" creationId="{33857134-1A39-AC4A-9D8A-321B0BEAB8A3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19" creationId="{C1A1BF65-30B9-DB4C-BC3C-F3F9C8ACD0BB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20" creationId="{5B1E4F52-D03E-FC46-BE57-9468C6EE5DAB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21" creationId="{D4FC3B5E-767F-6243-A79E-CB93AE7B881B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22" creationId="{C2677658-8198-EB4B-8DFA-2107235C135B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23" creationId="{E2E6E93C-F610-2342-81C9-16F522E507F8}"/>
          </ac:spMkLst>
        </pc:spChg>
        <pc:spChg chg="mod">
          <ac:chgData name="Felipe Viana" userId="afee57a1-d31d-42f1-b644-982eaf8b2b40" providerId="ADAL" clId="{0D39CF6E-6086-A845-94A7-313B8CD719A1}" dt="2022-06-21T22:21:55.850" v="216"/>
          <ac:spMkLst>
            <pc:docMk/>
            <pc:sldMk cId="3576040412" sldId="1165"/>
            <ac:spMk id="24" creationId="{0AE21852-AA6C-3240-9036-9A7E6F1F1B42}"/>
          </ac:spMkLst>
        </pc:spChg>
        <pc:spChg chg="add mod">
          <ac:chgData name="Felipe Viana" userId="afee57a1-d31d-42f1-b644-982eaf8b2b40" providerId="ADAL" clId="{0D39CF6E-6086-A845-94A7-313B8CD719A1}" dt="2022-06-21T22:23:17.778" v="275" actId="20577"/>
          <ac:spMkLst>
            <pc:docMk/>
            <pc:sldMk cId="3576040412" sldId="1165"/>
            <ac:spMk id="28" creationId="{C02DCB53-B09F-C548-A47E-59CAE4745191}"/>
          </ac:spMkLst>
        </pc:spChg>
        <pc:spChg chg="add mod">
          <ac:chgData name="Felipe Viana" userId="afee57a1-d31d-42f1-b644-982eaf8b2b40" providerId="ADAL" clId="{0D39CF6E-6086-A845-94A7-313B8CD719A1}" dt="2022-06-21T22:25:07.124" v="312" actId="1036"/>
          <ac:spMkLst>
            <pc:docMk/>
            <pc:sldMk cId="3576040412" sldId="1165"/>
            <ac:spMk id="30" creationId="{7497274F-CE27-9E42-82FE-E673667BDA08}"/>
          </ac:spMkLst>
        </pc:spChg>
        <pc:grpChg chg="add mod">
          <ac:chgData name="Felipe Viana" userId="afee57a1-d31d-42f1-b644-982eaf8b2b40" providerId="ADAL" clId="{0D39CF6E-6086-A845-94A7-313B8CD719A1}" dt="2022-06-21T22:22:52.787" v="250" actId="1076"/>
          <ac:grpSpMkLst>
            <pc:docMk/>
            <pc:sldMk cId="3576040412" sldId="1165"/>
            <ac:grpSpMk id="17" creationId="{AE57C47A-294A-884D-9754-D81A02BC6B97}"/>
          </ac:grpSpMkLst>
        </pc:grpChg>
        <pc:picChg chg="del">
          <ac:chgData name="Felipe Viana" userId="afee57a1-d31d-42f1-b644-982eaf8b2b40" providerId="ADAL" clId="{0D39CF6E-6086-A845-94A7-313B8CD719A1}" dt="2022-06-21T22:20:01.030" v="162" actId="478"/>
          <ac:picMkLst>
            <pc:docMk/>
            <pc:sldMk cId="3576040412" sldId="1165"/>
            <ac:picMk id="4" creationId="{FFAEEBE0-3AD6-9FA6-66CE-D825A717043C}"/>
          </ac:picMkLst>
        </pc:picChg>
        <pc:picChg chg="del">
          <ac:chgData name="Felipe Viana" userId="afee57a1-d31d-42f1-b644-982eaf8b2b40" providerId="ADAL" clId="{0D39CF6E-6086-A845-94A7-313B8CD719A1}" dt="2022-06-21T22:19:53.265" v="161" actId="478"/>
          <ac:picMkLst>
            <pc:docMk/>
            <pc:sldMk cId="3576040412" sldId="1165"/>
            <ac:picMk id="8" creationId="{ED2930AF-6EEF-C541-AAA7-2CA8FF85F608}"/>
          </ac:picMkLst>
        </pc:picChg>
        <pc:picChg chg="del">
          <ac:chgData name="Felipe Viana" userId="afee57a1-d31d-42f1-b644-982eaf8b2b40" providerId="ADAL" clId="{0D39CF6E-6086-A845-94A7-313B8CD719A1}" dt="2022-06-21T22:20:01.030" v="162" actId="478"/>
          <ac:picMkLst>
            <pc:docMk/>
            <pc:sldMk cId="3576040412" sldId="1165"/>
            <ac:picMk id="9" creationId="{D8C3ED7A-C681-B948-E26B-E0C452CC9DA0}"/>
          </ac:picMkLst>
        </pc:picChg>
        <pc:picChg chg="mod">
          <ac:chgData name="Felipe Viana" userId="afee57a1-d31d-42f1-b644-982eaf8b2b40" providerId="ADAL" clId="{0D39CF6E-6086-A845-94A7-313B8CD719A1}" dt="2022-06-21T22:21:55.850" v="216"/>
          <ac:picMkLst>
            <pc:docMk/>
            <pc:sldMk cId="3576040412" sldId="1165"/>
            <ac:picMk id="18" creationId="{2002B3E0-9DD9-6744-92FC-284ECED62728}"/>
          </ac:picMkLst>
        </pc:picChg>
        <pc:picChg chg="add mod modCrop">
          <ac:chgData name="Felipe Viana" userId="afee57a1-d31d-42f1-b644-982eaf8b2b40" providerId="ADAL" clId="{0D39CF6E-6086-A845-94A7-313B8CD719A1}" dt="2022-06-21T22:24:41.708" v="306" actId="1076"/>
          <ac:picMkLst>
            <pc:docMk/>
            <pc:sldMk cId="3576040412" sldId="1165"/>
            <ac:picMk id="29" creationId="{1BD293A8-DB1A-C243-9600-D9F4517B0611}"/>
          </ac:picMkLst>
        </pc:picChg>
        <pc:cxnChg chg="add mod">
          <ac:chgData name="Felipe Viana" userId="afee57a1-d31d-42f1-b644-982eaf8b2b40" providerId="ADAL" clId="{0D39CF6E-6086-A845-94A7-313B8CD719A1}" dt="2022-06-21T22:24:41.708" v="306" actId="1076"/>
          <ac:cxnSpMkLst>
            <pc:docMk/>
            <pc:sldMk cId="3576040412" sldId="1165"/>
            <ac:cxnSpMk id="13" creationId="{34D8FB34-8116-5B41-863C-785F821FE6C6}"/>
          </ac:cxnSpMkLst>
        </pc:cxnChg>
        <pc:cxnChg chg="add mod">
          <ac:chgData name="Felipe Viana" userId="afee57a1-d31d-42f1-b644-982eaf8b2b40" providerId="ADAL" clId="{0D39CF6E-6086-A845-94A7-313B8CD719A1}" dt="2022-06-21T22:24:41.708" v="306" actId="1076"/>
          <ac:cxnSpMkLst>
            <pc:docMk/>
            <pc:sldMk cId="3576040412" sldId="1165"/>
            <ac:cxnSpMk id="14" creationId="{D88471A8-FD95-B04B-ADA9-B2ADA005E72F}"/>
          </ac:cxnSpMkLst>
        </pc:cxnChg>
        <pc:cxnChg chg="add mod">
          <ac:chgData name="Felipe Viana" userId="afee57a1-d31d-42f1-b644-982eaf8b2b40" providerId="ADAL" clId="{0D39CF6E-6086-A845-94A7-313B8CD719A1}" dt="2022-06-21T22:22:52.787" v="250" actId="1076"/>
          <ac:cxnSpMkLst>
            <pc:docMk/>
            <pc:sldMk cId="3576040412" sldId="1165"/>
            <ac:cxnSpMk id="25" creationId="{F9087F7D-F86D-0143-9F8E-B2D8DF90D723}"/>
          </ac:cxnSpMkLst>
        </pc:cxnChg>
        <pc:cxnChg chg="add mod">
          <ac:chgData name="Felipe Viana" userId="afee57a1-d31d-42f1-b644-982eaf8b2b40" providerId="ADAL" clId="{0D39CF6E-6086-A845-94A7-313B8CD719A1}" dt="2022-06-21T22:22:52.787" v="250" actId="1076"/>
          <ac:cxnSpMkLst>
            <pc:docMk/>
            <pc:sldMk cId="3576040412" sldId="1165"/>
            <ac:cxnSpMk id="26" creationId="{FABFD82E-9A90-254C-B195-F6941036C91B}"/>
          </ac:cxnSpMkLst>
        </pc:cxnChg>
        <pc:cxnChg chg="add mod">
          <ac:chgData name="Felipe Viana" userId="afee57a1-d31d-42f1-b644-982eaf8b2b40" providerId="ADAL" clId="{0D39CF6E-6086-A845-94A7-313B8CD719A1}" dt="2022-06-21T22:22:52.787" v="250" actId="1076"/>
          <ac:cxnSpMkLst>
            <pc:docMk/>
            <pc:sldMk cId="3576040412" sldId="1165"/>
            <ac:cxnSpMk id="27" creationId="{78046600-9766-7944-BD70-0F0420A4640C}"/>
          </ac:cxnSpMkLst>
        </pc:cxnChg>
      </pc:sldChg>
      <pc:sldChg chg="addSp modSp new mod">
        <pc:chgData name="Felipe Viana" userId="afee57a1-d31d-42f1-b644-982eaf8b2b40" providerId="ADAL" clId="{0D39CF6E-6086-A845-94A7-313B8CD719A1}" dt="2022-06-21T22:28:58.495" v="428" actId="20577"/>
        <pc:sldMkLst>
          <pc:docMk/>
          <pc:sldMk cId="2948875808" sldId="1166"/>
        </pc:sldMkLst>
        <pc:spChg chg="mod">
          <ac:chgData name="Felipe Viana" userId="afee57a1-d31d-42f1-b644-982eaf8b2b40" providerId="ADAL" clId="{0D39CF6E-6086-A845-94A7-313B8CD719A1}" dt="2022-06-21T22:28:58.495" v="428" actId="20577"/>
          <ac:spMkLst>
            <pc:docMk/>
            <pc:sldMk cId="2948875808" sldId="1166"/>
            <ac:spMk id="2" creationId="{15CBB8CA-F247-444A-AD53-8C2901DAB27A}"/>
          </ac:spMkLst>
        </pc:spChg>
        <pc:spChg chg="add mod">
          <ac:chgData name="Felipe Viana" userId="afee57a1-d31d-42f1-b644-982eaf8b2b40" providerId="ADAL" clId="{0D39CF6E-6086-A845-94A7-313B8CD719A1}" dt="2022-06-21T22:26:48.195" v="366" actId="20577"/>
          <ac:spMkLst>
            <pc:docMk/>
            <pc:sldMk cId="2948875808" sldId="1166"/>
            <ac:spMk id="3" creationId="{0CF1999B-B844-5145-A43A-64435D33EFD7}"/>
          </ac:spMkLst>
        </pc:spChg>
      </pc:sldChg>
      <pc:sldChg chg="modSp new mod">
        <pc:chgData name="Felipe Viana" userId="afee57a1-d31d-42f1-b644-982eaf8b2b40" providerId="ADAL" clId="{0D39CF6E-6086-A845-94A7-313B8CD719A1}" dt="2022-06-27T13:24:15.010" v="522" actId="113"/>
        <pc:sldMkLst>
          <pc:docMk/>
          <pc:sldMk cId="4170402746" sldId="1167"/>
        </pc:sldMkLst>
        <pc:spChg chg="mod">
          <ac:chgData name="Felipe Viana" userId="afee57a1-d31d-42f1-b644-982eaf8b2b40" providerId="ADAL" clId="{0D39CF6E-6086-A845-94A7-313B8CD719A1}" dt="2022-06-21T22:27:12.515" v="390" actId="20577"/>
          <ac:spMkLst>
            <pc:docMk/>
            <pc:sldMk cId="4170402746" sldId="1167"/>
            <ac:spMk id="2" creationId="{88ACC08C-E47B-B549-B0EF-B0AB128EA100}"/>
          </ac:spMkLst>
        </pc:spChg>
        <pc:spChg chg="mod">
          <ac:chgData name="Felipe Viana" userId="afee57a1-d31d-42f1-b644-982eaf8b2b40" providerId="ADAL" clId="{0D39CF6E-6086-A845-94A7-313B8CD719A1}" dt="2022-06-27T13:24:15.010" v="522" actId="113"/>
          <ac:spMkLst>
            <pc:docMk/>
            <pc:sldMk cId="4170402746" sldId="1167"/>
            <ac:spMk id="3" creationId="{9120350A-A1FF-4CF5-855C-9005A4528A7E}"/>
          </ac:spMkLst>
        </pc:spChg>
        <pc:spChg chg="mod">
          <ac:chgData name="Felipe Viana" userId="afee57a1-d31d-42f1-b644-982eaf8b2b40" providerId="ADAL" clId="{0D39CF6E-6086-A845-94A7-313B8CD719A1}" dt="2022-06-27T13:19:07.720" v="430" actId="14100"/>
          <ac:spMkLst>
            <pc:docMk/>
            <pc:sldMk cId="4170402746" sldId="1167"/>
            <ac:spMk id="15" creationId="{05700F11-EF84-4217-9FEE-807570D76229}"/>
          </ac:spMkLst>
        </pc:spChg>
      </pc:sldChg>
      <pc:sldChg chg="addSp delSp modSp mod">
        <pc:chgData name="Felipe Viana" userId="afee57a1-d31d-42f1-b644-982eaf8b2b40" providerId="ADAL" clId="{0D39CF6E-6086-A845-94A7-313B8CD719A1}" dt="2022-06-27T13:36:06.269" v="523" actId="478"/>
        <pc:sldMkLst>
          <pc:docMk/>
          <pc:sldMk cId="3700463165" sldId="1168"/>
        </pc:sldMkLst>
        <pc:spChg chg="add del mod">
          <ac:chgData name="Felipe Viana" userId="afee57a1-d31d-42f1-b644-982eaf8b2b40" providerId="ADAL" clId="{0D39CF6E-6086-A845-94A7-313B8CD719A1}" dt="2022-06-27T13:36:06.269" v="523" actId="478"/>
          <ac:spMkLst>
            <pc:docMk/>
            <pc:sldMk cId="3700463165" sldId="1168"/>
            <ac:spMk id="4" creationId="{13762FB4-1E6F-874C-8EF4-5BBB0F8E262A}"/>
          </ac:spMkLst>
        </pc:spChg>
      </pc:sldChg>
      <pc:sldChg chg="modSp mod">
        <pc:chgData name="Felipe Viana" userId="afee57a1-d31d-42f1-b644-982eaf8b2b40" providerId="ADAL" clId="{0D39CF6E-6086-A845-94A7-313B8CD719A1}" dt="2022-06-27T13:19:39.437" v="431" actId="1076"/>
        <pc:sldMkLst>
          <pc:docMk/>
          <pc:sldMk cId="1392044119" sldId="1169"/>
        </pc:sldMkLst>
        <pc:spChg chg="mod">
          <ac:chgData name="Felipe Viana" userId="afee57a1-d31d-42f1-b644-982eaf8b2b40" providerId="ADAL" clId="{0D39CF6E-6086-A845-94A7-313B8CD719A1}" dt="2022-06-27T13:19:39.437" v="431" actId="1076"/>
          <ac:spMkLst>
            <pc:docMk/>
            <pc:sldMk cId="1392044119" sldId="1169"/>
            <ac:spMk id="4" creationId="{9B24C60F-BF02-959E-723C-7852C923A6A0}"/>
          </ac:spMkLst>
        </pc:spChg>
      </pc:sldChg>
    </pc:docChg>
  </pc:docChgLst>
  <pc:docChgLst>
    <pc:chgData name="Felipe Viana" userId="S::fe834498@ucf.edu::afee57a1-d31d-42f1-b644-982eaf8b2b40" providerId="AD" clId="Web-{7AF7410E-CF8D-CAE5-445C-A1825CF6FD4E}"/>
    <pc:docChg chg="addSld modSld">
      <pc:chgData name="Felipe Viana" userId="S::fe834498@ucf.edu::afee57a1-d31d-42f1-b644-982eaf8b2b40" providerId="AD" clId="Web-{7AF7410E-CF8D-CAE5-445C-A1825CF6FD4E}" dt="2022-06-29T18:22:23.571" v="4" actId="20577"/>
      <pc:docMkLst>
        <pc:docMk/>
      </pc:docMkLst>
      <pc:sldChg chg="modSp new">
        <pc:chgData name="Felipe Viana" userId="S::fe834498@ucf.edu::afee57a1-d31d-42f1-b644-982eaf8b2b40" providerId="AD" clId="Web-{7AF7410E-CF8D-CAE5-445C-A1825CF6FD4E}" dt="2022-06-29T18:22:23.571" v="4" actId="20577"/>
        <pc:sldMkLst>
          <pc:docMk/>
          <pc:sldMk cId="3158643362" sldId="1170"/>
        </pc:sldMkLst>
        <pc:spChg chg="mod">
          <ac:chgData name="Felipe Viana" userId="S::fe834498@ucf.edu::afee57a1-d31d-42f1-b644-982eaf8b2b40" providerId="AD" clId="Web-{7AF7410E-CF8D-CAE5-445C-A1825CF6FD4E}" dt="2022-06-29T18:22:23.571" v="4" actId="20577"/>
          <ac:spMkLst>
            <pc:docMk/>
            <pc:sldMk cId="3158643362" sldId="1170"/>
            <ac:spMk id="2" creationId="{6DA56211-3C26-7E26-E76F-830706204018}"/>
          </ac:spMkLst>
        </pc:spChg>
      </pc:sldChg>
    </pc:docChg>
  </pc:docChgLst>
  <pc:docChgLst>
    <pc:chgData name="Felipe Viana" userId="S::fe834498@ucf.edu::afee57a1-d31d-42f1-b644-982eaf8b2b40" providerId="AD" clId="Web-{A3CA1F42-3C5B-3F48-8729-1B5142A15A1C}"/>
    <pc:docChg chg="modSld">
      <pc:chgData name="Felipe Viana" userId="S::fe834498@ucf.edu::afee57a1-d31d-42f1-b644-982eaf8b2b40" providerId="AD" clId="Web-{A3CA1F42-3C5B-3F48-8729-1B5142A15A1C}" dt="2022-04-27T21:51:59.542" v="1" actId="20577"/>
      <pc:docMkLst>
        <pc:docMk/>
      </pc:docMkLst>
      <pc:sldChg chg="modSp">
        <pc:chgData name="Felipe Viana" userId="S::fe834498@ucf.edu::afee57a1-d31d-42f1-b644-982eaf8b2b40" providerId="AD" clId="Web-{A3CA1F42-3C5B-3F48-8729-1B5142A15A1C}" dt="2022-04-27T21:51:59.542" v="1" actId="20577"/>
        <pc:sldMkLst>
          <pc:docMk/>
          <pc:sldMk cId="3915006265" sldId="1133"/>
        </pc:sldMkLst>
        <pc:spChg chg="mod">
          <ac:chgData name="Felipe Viana" userId="S::fe834498@ucf.edu::afee57a1-d31d-42f1-b644-982eaf8b2b40" providerId="AD" clId="Web-{A3CA1F42-3C5B-3F48-8729-1B5142A15A1C}" dt="2022-04-27T21:51:59.542" v="1" actId="20577"/>
          <ac:spMkLst>
            <pc:docMk/>
            <pc:sldMk cId="3915006265" sldId="1133"/>
            <ac:spMk id="31" creationId="{1B6DAA5E-8F1E-4A20-A506-5E794F2C451C}"/>
          </ac:spMkLst>
        </pc:spChg>
      </pc:sldChg>
    </pc:docChg>
  </pc:docChgLst>
  <pc:docChgLst>
    <pc:chgData name="augustod.marques@gmail.com" userId="S::urn:spo:guest#augustod.marques@gmail.com::" providerId="AD" clId="Web-{A6FA6188-5DA4-D46A-BCE1-7EB1B5280343}"/>
    <pc:docChg chg="modSld">
      <pc:chgData name="augustod.marques@gmail.com" userId="S::urn:spo:guest#augustod.marques@gmail.com::" providerId="AD" clId="Web-{A6FA6188-5DA4-D46A-BCE1-7EB1B5280343}" dt="2022-05-17T18:35:03.671" v="3"/>
      <pc:docMkLst>
        <pc:docMk/>
      </pc:docMkLst>
      <pc:sldChg chg="addSp delSp modSp">
        <pc:chgData name="augustod.marques@gmail.com" userId="S::urn:spo:guest#augustod.marques@gmail.com::" providerId="AD" clId="Web-{A6FA6188-5DA4-D46A-BCE1-7EB1B5280343}" dt="2022-05-17T18:35:03.671" v="3"/>
        <pc:sldMkLst>
          <pc:docMk/>
          <pc:sldMk cId="1160733260" sldId="1126"/>
        </pc:sldMkLst>
        <pc:spChg chg="del">
          <ac:chgData name="augustod.marques@gmail.com" userId="S::urn:spo:guest#augustod.marques@gmail.com::" providerId="AD" clId="Web-{A6FA6188-5DA4-D46A-BCE1-7EB1B5280343}" dt="2022-05-17T18:35:03.671" v="3"/>
          <ac:spMkLst>
            <pc:docMk/>
            <pc:sldMk cId="1160733260" sldId="1126"/>
            <ac:spMk id="5" creationId="{8D19DD40-6E9B-2745-AB82-53BEB3160BCA}"/>
          </ac:spMkLst>
        </pc:spChg>
        <pc:picChg chg="add mod">
          <ac:chgData name="augustod.marques@gmail.com" userId="S::urn:spo:guest#augustod.marques@gmail.com::" providerId="AD" clId="Web-{A6FA6188-5DA4-D46A-BCE1-7EB1B5280343}" dt="2022-05-17T18:35:01.984" v="2" actId="1076"/>
          <ac:picMkLst>
            <pc:docMk/>
            <pc:sldMk cId="1160733260" sldId="1126"/>
            <ac:picMk id="6" creationId="{9296A948-8766-C43F-1797-C32211439D5D}"/>
          </ac:picMkLst>
        </pc:picChg>
      </pc:sldChg>
    </pc:docChg>
  </pc:docChgLst>
  <pc:docChgLst>
    <pc:chgData name="Andre Von Zuben" userId="7d2ad6c0-7b2b-4353-84e2-320e97e5fa6d" providerId="ADAL" clId="{15AE7C61-164E-4124-8D23-21D49376D8E5}"/>
    <pc:docChg chg="undo custSel addSld modSld sldOrd">
      <pc:chgData name="Andre Von Zuben" userId="7d2ad6c0-7b2b-4353-84e2-320e97e5fa6d" providerId="ADAL" clId="{15AE7C61-164E-4124-8D23-21D49376D8E5}" dt="2022-06-09T03:31:39.201" v="896"/>
      <pc:docMkLst>
        <pc:docMk/>
      </pc:docMkLst>
      <pc:sldChg chg="addSp delSp modSp mod">
        <pc:chgData name="Andre Von Zuben" userId="7d2ad6c0-7b2b-4353-84e2-320e97e5fa6d" providerId="ADAL" clId="{15AE7C61-164E-4124-8D23-21D49376D8E5}" dt="2022-06-08T19:26:10.210" v="448" actId="122"/>
        <pc:sldMkLst>
          <pc:docMk/>
          <pc:sldMk cId="848105735" sldId="1146"/>
        </pc:sldMkLst>
        <pc:spChg chg="mod">
          <ac:chgData name="Andre Von Zuben" userId="7d2ad6c0-7b2b-4353-84e2-320e97e5fa6d" providerId="ADAL" clId="{15AE7C61-164E-4124-8D23-21D49376D8E5}" dt="2022-06-08T19:26:10.210" v="448" actId="122"/>
          <ac:spMkLst>
            <pc:docMk/>
            <pc:sldMk cId="848105735" sldId="1146"/>
            <ac:spMk id="3" creationId="{2B382826-F361-6749-B46B-48E4E50585D6}"/>
          </ac:spMkLst>
        </pc:spChg>
        <pc:spChg chg="add mod">
          <ac:chgData name="Andre Von Zuben" userId="7d2ad6c0-7b2b-4353-84e2-320e97e5fa6d" providerId="ADAL" clId="{15AE7C61-164E-4124-8D23-21D49376D8E5}" dt="2022-06-08T19:23:56.937" v="392" actId="120"/>
          <ac:spMkLst>
            <pc:docMk/>
            <pc:sldMk cId="848105735" sldId="1146"/>
            <ac:spMk id="4" creationId="{5DF7E1DD-4754-41FC-A425-E483273F5F75}"/>
          </ac:spMkLst>
        </pc:spChg>
        <pc:spChg chg="add mod">
          <ac:chgData name="Andre Von Zuben" userId="7d2ad6c0-7b2b-4353-84e2-320e97e5fa6d" providerId="ADAL" clId="{15AE7C61-164E-4124-8D23-21D49376D8E5}" dt="2022-06-08T19:24:02.718" v="393" actId="122"/>
          <ac:spMkLst>
            <pc:docMk/>
            <pc:sldMk cId="848105735" sldId="1146"/>
            <ac:spMk id="5" creationId="{E0574A97-D3DE-4936-A73C-877D47A685B2}"/>
          </ac:spMkLst>
        </pc:spChg>
        <pc:spChg chg="add mod">
          <ac:chgData name="Andre Von Zuben" userId="7d2ad6c0-7b2b-4353-84e2-320e97e5fa6d" providerId="ADAL" clId="{15AE7C61-164E-4124-8D23-21D49376D8E5}" dt="2022-06-08T19:23:56.937" v="392" actId="120"/>
          <ac:spMkLst>
            <pc:docMk/>
            <pc:sldMk cId="848105735" sldId="1146"/>
            <ac:spMk id="6" creationId="{9876CB3D-481A-4283-BFE8-D29F6EB01ACF}"/>
          </ac:spMkLst>
        </pc:spChg>
        <pc:spChg chg="add mod">
          <ac:chgData name="Andre Von Zuben" userId="7d2ad6c0-7b2b-4353-84e2-320e97e5fa6d" providerId="ADAL" clId="{15AE7C61-164E-4124-8D23-21D49376D8E5}" dt="2022-06-08T19:25:58.856" v="446" actId="1076"/>
          <ac:spMkLst>
            <pc:docMk/>
            <pc:sldMk cId="848105735" sldId="1146"/>
            <ac:spMk id="7" creationId="{8D11111B-81B3-468C-B59C-CD5AD4724848}"/>
          </ac:spMkLst>
        </pc:spChg>
        <pc:spChg chg="add del">
          <ac:chgData name="Andre Von Zuben" userId="7d2ad6c0-7b2b-4353-84e2-320e97e5fa6d" providerId="ADAL" clId="{15AE7C61-164E-4124-8D23-21D49376D8E5}" dt="2022-06-08T19:04:40.331" v="108"/>
          <ac:spMkLst>
            <pc:docMk/>
            <pc:sldMk cId="848105735" sldId="1146"/>
            <ac:spMk id="8" creationId="{4379693A-DF01-4324-A232-142B91EDD70D}"/>
          </ac:spMkLst>
        </pc:spChg>
        <pc:spChg chg="mod">
          <ac:chgData name="Andre Von Zuben" userId="7d2ad6c0-7b2b-4353-84e2-320e97e5fa6d" providerId="ADAL" clId="{15AE7C61-164E-4124-8D23-21D49376D8E5}" dt="2022-06-08T19:25:05.733" v="413" actId="14100"/>
          <ac:spMkLst>
            <pc:docMk/>
            <pc:sldMk cId="848105735" sldId="1146"/>
            <ac:spMk id="11" creationId="{FD72F004-5868-42F3-A40C-3E4FD9452E53}"/>
          </ac:spMkLst>
        </pc:spChg>
        <pc:spChg chg="mod">
          <ac:chgData name="Andre Von Zuben" userId="7d2ad6c0-7b2b-4353-84e2-320e97e5fa6d" providerId="ADAL" clId="{15AE7C61-164E-4124-8D23-21D49376D8E5}" dt="2022-06-08T19:25:05.733" v="413" actId="14100"/>
          <ac:spMkLst>
            <pc:docMk/>
            <pc:sldMk cId="848105735" sldId="1146"/>
            <ac:spMk id="12" creationId="{B636DA51-5359-4253-870D-6B5A84D8F88F}"/>
          </ac:spMkLst>
        </pc:spChg>
        <pc:spChg chg="mod">
          <ac:chgData name="Andre Von Zuben" userId="7d2ad6c0-7b2b-4353-84e2-320e97e5fa6d" providerId="ADAL" clId="{15AE7C61-164E-4124-8D23-21D49376D8E5}" dt="2022-06-08T19:25:05.733" v="413" actId="14100"/>
          <ac:spMkLst>
            <pc:docMk/>
            <pc:sldMk cId="848105735" sldId="1146"/>
            <ac:spMk id="13" creationId="{C357763E-852F-4F83-8B84-C372C1F8ABDA}"/>
          </ac:spMkLst>
        </pc:spChg>
        <pc:spChg chg="add mod">
          <ac:chgData name="Andre Von Zuben" userId="7d2ad6c0-7b2b-4353-84e2-320e97e5fa6d" providerId="ADAL" clId="{15AE7C61-164E-4124-8D23-21D49376D8E5}" dt="2022-06-08T19:25:50.513" v="445" actId="552"/>
          <ac:spMkLst>
            <pc:docMk/>
            <pc:sldMk cId="848105735" sldId="1146"/>
            <ac:spMk id="14" creationId="{50B52E6B-1755-42A0-A3A1-448E2FC6B83C}"/>
          </ac:spMkLst>
        </pc:spChg>
        <pc:grpChg chg="add mod">
          <ac:chgData name="Andre Von Zuben" userId="7d2ad6c0-7b2b-4353-84e2-320e97e5fa6d" providerId="ADAL" clId="{15AE7C61-164E-4124-8D23-21D49376D8E5}" dt="2022-06-08T19:25:13.560" v="414" actId="1076"/>
          <ac:grpSpMkLst>
            <pc:docMk/>
            <pc:sldMk cId="848105735" sldId="1146"/>
            <ac:grpSpMk id="9" creationId="{2006DE57-DBC6-4B87-A01F-6C0B0C031E05}"/>
          </ac:grpSpMkLst>
        </pc:grpChg>
        <pc:grpChg chg="add mod">
          <ac:chgData name="Andre Von Zuben" userId="7d2ad6c0-7b2b-4353-84e2-320e97e5fa6d" providerId="ADAL" clId="{15AE7C61-164E-4124-8D23-21D49376D8E5}" dt="2022-06-08T19:25:13.560" v="414" actId="1076"/>
          <ac:grpSpMkLst>
            <pc:docMk/>
            <pc:sldMk cId="848105735" sldId="1146"/>
            <ac:grpSpMk id="10" creationId="{AC310463-5186-472B-A39D-5AE84E381587}"/>
          </ac:grpSpMkLst>
        </pc:grpChg>
      </pc:sldChg>
      <pc:sldChg chg="addSp delSp modSp mod ord">
        <pc:chgData name="Andre Von Zuben" userId="7d2ad6c0-7b2b-4353-84e2-320e97e5fa6d" providerId="ADAL" clId="{15AE7C61-164E-4124-8D23-21D49376D8E5}" dt="2022-06-09T03:22:34.344" v="801"/>
        <pc:sldMkLst>
          <pc:docMk/>
          <pc:sldMk cId="2797347392" sldId="1150"/>
        </pc:sldMkLst>
        <pc:spChg chg="del mod">
          <ac:chgData name="Andre Von Zuben" userId="7d2ad6c0-7b2b-4353-84e2-320e97e5fa6d" providerId="ADAL" clId="{15AE7C61-164E-4124-8D23-21D49376D8E5}" dt="2022-06-09T03:14:55.315" v="693" actId="478"/>
          <ac:spMkLst>
            <pc:docMk/>
            <pc:sldMk cId="2797347392" sldId="1150"/>
            <ac:spMk id="3" creationId="{6BC6AC8A-C9A0-5C4F-B51C-68159E1784C3}"/>
          </ac:spMkLst>
        </pc:spChg>
        <pc:spChg chg="mod">
          <ac:chgData name="Andre Von Zuben" userId="7d2ad6c0-7b2b-4353-84e2-320e97e5fa6d" providerId="ADAL" clId="{15AE7C61-164E-4124-8D23-21D49376D8E5}" dt="2022-06-09T02:26:51.076" v="525" actId="1076"/>
          <ac:spMkLst>
            <pc:docMk/>
            <pc:sldMk cId="2797347392" sldId="1150"/>
            <ac:spMk id="6" creationId="{CB7243D0-65D7-4F4C-B23D-87A431F2DCD8}"/>
          </ac:spMkLst>
        </pc:spChg>
        <pc:spChg chg="add mod ord">
          <ac:chgData name="Andre Von Zuben" userId="7d2ad6c0-7b2b-4353-84e2-320e97e5fa6d" providerId="ADAL" clId="{15AE7C61-164E-4124-8D23-21D49376D8E5}" dt="2022-06-09T03:14:47.373" v="692" actId="108"/>
          <ac:spMkLst>
            <pc:docMk/>
            <pc:sldMk cId="2797347392" sldId="1150"/>
            <ac:spMk id="10" creationId="{288D10A0-ED5F-4311-8827-A2ED64D9A2EA}"/>
          </ac:spMkLst>
        </pc:spChg>
        <pc:spChg chg="add del">
          <ac:chgData name="Andre Von Zuben" userId="7d2ad6c0-7b2b-4353-84e2-320e97e5fa6d" providerId="ADAL" clId="{15AE7C61-164E-4124-8D23-21D49376D8E5}" dt="2022-06-09T03:11:40.580" v="667"/>
          <ac:spMkLst>
            <pc:docMk/>
            <pc:sldMk cId="2797347392" sldId="1150"/>
            <ac:spMk id="11" creationId="{F44BE540-ECB6-4A24-BA7D-DA29F5FD35FF}"/>
          </ac:spMkLst>
        </pc:spChg>
        <pc:picChg chg="add del mod">
          <ac:chgData name="Andre Von Zuben" userId="7d2ad6c0-7b2b-4353-84e2-320e97e5fa6d" providerId="ADAL" clId="{15AE7C61-164E-4124-8D23-21D49376D8E5}" dt="2022-06-09T02:12:26.764" v="465" actId="478"/>
          <ac:picMkLst>
            <pc:docMk/>
            <pc:sldMk cId="2797347392" sldId="1150"/>
            <ac:picMk id="7" creationId="{290E7705-BB78-4A97-A28C-04BB091D48E1}"/>
          </ac:picMkLst>
        </pc:picChg>
        <pc:picChg chg="add mod modCrop">
          <ac:chgData name="Andre Von Zuben" userId="7d2ad6c0-7b2b-4353-84e2-320e97e5fa6d" providerId="ADAL" clId="{15AE7C61-164E-4124-8D23-21D49376D8E5}" dt="2022-06-09T02:26:48.530" v="524" actId="1076"/>
          <ac:picMkLst>
            <pc:docMk/>
            <pc:sldMk cId="2797347392" sldId="1150"/>
            <ac:picMk id="8" creationId="{8F2706A4-06B9-4297-84FE-EE0262A24CE9}"/>
          </ac:picMkLst>
        </pc:picChg>
        <pc:picChg chg="add mod">
          <ac:chgData name="Andre Von Zuben" userId="7d2ad6c0-7b2b-4353-84e2-320e97e5fa6d" providerId="ADAL" clId="{15AE7C61-164E-4124-8D23-21D49376D8E5}" dt="2022-06-09T02:12:55.802" v="470" actId="1076"/>
          <ac:picMkLst>
            <pc:docMk/>
            <pc:sldMk cId="2797347392" sldId="1150"/>
            <ac:picMk id="9" creationId="{C013E392-6021-4B95-B8B7-56DD037ADCB4}"/>
          </ac:picMkLst>
        </pc:picChg>
      </pc:sldChg>
      <pc:sldChg chg="addSp delSp modSp mod">
        <pc:chgData name="Andre Von Zuben" userId="7d2ad6c0-7b2b-4353-84e2-320e97e5fa6d" providerId="ADAL" clId="{15AE7C61-164E-4124-8D23-21D49376D8E5}" dt="2022-06-09T03:07:54.682" v="637" actId="164"/>
        <pc:sldMkLst>
          <pc:docMk/>
          <pc:sldMk cId="814638025" sldId="1156"/>
        </pc:sldMkLst>
        <pc:spChg chg="del mod">
          <ac:chgData name="Andre Von Zuben" userId="7d2ad6c0-7b2b-4353-84e2-320e97e5fa6d" providerId="ADAL" clId="{15AE7C61-164E-4124-8D23-21D49376D8E5}" dt="2022-06-09T02:31:50.242" v="611" actId="478"/>
          <ac:spMkLst>
            <pc:docMk/>
            <pc:sldMk cId="814638025" sldId="1156"/>
            <ac:spMk id="4" creationId="{38975BE9-540D-7747-9858-EFB1AADEBCAF}"/>
          </ac:spMkLst>
        </pc:spChg>
        <pc:grpChg chg="add del mod">
          <ac:chgData name="Andre Von Zuben" userId="7d2ad6c0-7b2b-4353-84e2-320e97e5fa6d" providerId="ADAL" clId="{15AE7C61-164E-4124-8D23-21D49376D8E5}" dt="2022-06-09T03:05:49.467" v="619" actId="165"/>
          <ac:grpSpMkLst>
            <pc:docMk/>
            <pc:sldMk cId="814638025" sldId="1156"/>
            <ac:grpSpMk id="11" creationId="{3E1BF812-8638-4F00-B744-421ABEF5C066}"/>
          </ac:grpSpMkLst>
        </pc:grpChg>
        <pc:grpChg chg="add del mod">
          <ac:chgData name="Andre Von Zuben" userId="7d2ad6c0-7b2b-4353-84e2-320e97e5fa6d" providerId="ADAL" clId="{15AE7C61-164E-4124-8D23-21D49376D8E5}" dt="2022-06-09T03:06:47.888" v="627" actId="165"/>
          <ac:grpSpMkLst>
            <pc:docMk/>
            <pc:sldMk cId="814638025" sldId="1156"/>
            <ac:grpSpMk id="13" creationId="{B30E495D-D426-484C-BD9B-D41203484DB0}"/>
          </ac:grpSpMkLst>
        </pc:grpChg>
        <pc:grpChg chg="add mod">
          <ac:chgData name="Andre Von Zuben" userId="7d2ad6c0-7b2b-4353-84e2-320e97e5fa6d" providerId="ADAL" clId="{15AE7C61-164E-4124-8D23-21D49376D8E5}" dt="2022-06-09T03:07:54.682" v="637" actId="164"/>
          <ac:grpSpMkLst>
            <pc:docMk/>
            <pc:sldMk cId="814638025" sldId="1156"/>
            <ac:grpSpMk id="16" creationId="{E5A8A75E-36C3-4E44-AFD3-9F892ED2319F}"/>
          </ac:grpSpMkLst>
        </pc:grpChg>
        <pc:picChg chg="add del mod">
          <ac:chgData name="Andre Von Zuben" userId="7d2ad6c0-7b2b-4353-84e2-320e97e5fa6d" providerId="ADAL" clId="{15AE7C61-164E-4124-8D23-21D49376D8E5}" dt="2022-06-09T02:24:28.881" v="497" actId="478"/>
          <ac:picMkLst>
            <pc:docMk/>
            <pc:sldMk cId="814638025" sldId="1156"/>
            <ac:picMk id="3" creationId="{A9B3E4D8-54C7-42BD-9A34-72C1BF2C9B79}"/>
          </ac:picMkLst>
        </pc:picChg>
        <pc:picChg chg="add mod ord modCrop">
          <ac:chgData name="Andre Von Zuben" userId="7d2ad6c0-7b2b-4353-84e2-320e97e5fa6d" providerId="ADAL" clId="{15AE7C61-164E-4124-8D23-21D49376D8E5}" dt="2022-06-09T02:31:45.938" v="610" actId="167"/>
          <ac:picMkLst>
            <pc:docMk/>
            <pc:sldMk cId="814638025" sldId="1156"/>
            <ac:picMk id="5" creationId="{793C057F-99DA-4251-A284-414477CF00DD}"/>
          </ac:picMkLst>
        </pc:picChg>
        <pc:picChg chg="add mod topLvl">
          <ac:chgData name="Andre Von Zuben" userId="7d2ad6c0-7b2b-4353-84e2-320e97e5fa6d" providerId="ADAL" clId="{15AE7C61-164E-4124-8D23-21D49376D8E5}" dt="2022-06-09T03:07:54.682" v="637" actId="164"/>
          <ac:picMkLst>
            <pc:docMk/>
            <pc:sldMk cId="814638025" sldId="1156"/>
            <ac:picMk id="6" creationId="{C36DF572-F7EC-43CF-BED8-FC861F1D5853}"/>
          </ac:picMkLst>
        </pc:picChg>
        <pc:picChg chg="add mod modCrop">
          <ac:chgData name="Andre Von Zuben" userId="7d2ad6c0-7b2b-4353-84e2-320e97e5fa6d" providerId="ADAL" clId="{15AE7C61-164E-4124-8D23-21D49376D8E5}" dt="2022-06-09T02:31:02.390" v="607" actId="1037"/>
          <ac:picMkLst>
            <pc:docMk/>
            <pc:sldMk cId="814638025" sldId="1156"/>
            <ac:picMk id="7" creationId="{1D40A8BC-616F-453C-BEA5-9EE224CD3DB3}"/>
          </ac:picMkLst>
        </pc:picChg>
        <pc:picChg chg="add del mod">
          <ac:chgData name="Andre Von Zuben" userId="7d2ad6c0-7b2b-4353-84e2-320e97e5fa6d" providerId="ADAL" clId="{15AE7C61-164E-4124-8D23-21D49376D8E5}" dt="2022-06-09T02:24:19.712" v="494" actId="478"/>
          <ac:picMkLst>
            <pc:docMk/>
            <pc:sldMk cId="814638025" sldId="1156"/>
            <ac:picMk id="8" creationId="{EA1B37C7-4930-4474-B04C-554C77551353}"/>
          </ac:picMkLst>
        </pc:picChg>
        <pc:picChg chg="add del mod topLvl modCrop">
          <ac:chgData name="Andre Von Zuben" userId="7d2ad6c0-7b2b-4353-84e2-320e97e5fa6d" providerId="ADAL" clId="{15AE7C61-164E-4124-8D23-21D49376D8E5}" dt="2022-06-09T03:06:01.943" v="622" actId="478"/>
          <ac:picMkLst>
            <pc:docMk/>
            <pc:sldMk cId="814638025" sldId="1156"/>
            <ac:picMk id="9" creationId="{EFBAE617-847F-4BEB-B534-4490EF291841}"/>
          </ac:picMkLst>
        </pc:picChg>
        <pc:picChg chg="add del mod topLvl modCrop">
          <ac:chgData name="Andre Von Zuben" userId="7d2ad6c0-7b2b-4353-84e2-320e97e5fa6d" providerId="ADAL" clId="{15AE7C61-164E-4124-8D23-21D49376D8E5}" dt="2022-06-09T03:06:58.140" v="630" actId="478"/>
          <ac:picMkLst>
            <pc:docMk/>
            <pc:sldMk cId="814638025" sldId="1156"/>
            <ac:picMk id="10" creationId="{7C051AE4-1F58-418F-8587-4AD99D43A329}"/>
          </ac:picMkLst>
        </pc:picChg>
        <pc:picChg chg="add mod ord topLvl">
          <ac:chgData name="Andre Von Zuben" userId="7d2ad6c0-7b2b-4353-84e2-320e97e5fa6d" providerId="ADAL" clId="{15AE7C61-164E-4124-8D23-21D49376D8E5}" dt="2022-06-09T03:07:54.682" v="637" actId="164"/>
          <ac:picMkLst>
            <pc:docMk/>
            <pc:sldMk cId="814638025" sldId="1156"/>
            <ac:picMk id="12" creationId="{834BB150-7501-4BB1-92DC-441FC13B439B}"/>
          </ac:picMkLst>
        </pc:picChg>
        <pc:picChg chg="add del mod ord">
          <ac:chgData name="Andre Von Zuben" userId="7d2ad6c0-7b2b-4353-84e2-320e97e5fa6d" providerId="ADAL" clId="{15AE7C61-164E-4124-8D23-21D49376D8E5}" dt="2022-06-09T03:07:50.064" v="636" actId="478"/>
          <ac:picMkLst>
            <pc:docMk/>
            <pc:sldMk cId="814638025" sldId="1156"/>
            <ac:picMk id="14" creationId="{047CAA47-00A0-42DC-B784-235BE501D5C9}"/>
          </ac:picMkLst>
        </pc:picChg>
        <pc:picChg chg="add mod ord">
          <ac:chgData name="Andre Von Zuben" userId="7d2ad6c0-7b2b-4353-84e2-320e97e5fa6d" providerId="ADAL" clId="{15AE7C61-164E-4124-8D23-21D49376D8E5}" dt="2022-06-09T03:07:54.682" v="637" actId="164"/>
          <ac:picMkLst>
            <pc:docMk/>
            <pc:sldMk cId="814638025" sldId="1156"/>
            <ac:picMk id="15" creationId="{3AFF7E20-D7B3-4E69-AB95-45EDA59CB02C}"/>
          </ac:picMkLst>
        </pc:picChg>
      </pc:sldChg>
      <pc:sldChg chg="add ord">
        <pc:chgData name="Andre Von Zuben" userId="7d2ad6c0-7b2b-4353-84e2-320e97e5fa6d" providerId="ADAL" clId="{15AE7C61-164E-4124-8D23-21D49376D8E5}" dt="2022-06-09T02:31:31.628" v="609"/>
        <pc:sldMkLst>
          <pc:docMk/>
          <pc:sldMk cId="261314151" sldId="1157"/>
        </pc:sldMkLst>
      </pc:sldChg>
      <pc:sldChg chg="ord">
        <pc:chgData name="Andre Von Zuben" userId="7d2ad6c0-7b2b-4353-84e2-320e97e5fa6d" providerId="ADAL" clId="{15AE7C61-164E-4124-8D23-21D49376D8E5}" dt="2022-06-09T03:31:39.201" v="896"/>
        <pc:sldMkLst>
          <pc:docMk/>
          <pc:sldMk cId="3677762706" sldId="1158"/>
        </pc:sldMkLst>
      </pc:sldChg>
      <pc:sldChg chg="delSp modSp add mod">
        <pc:chgData name="Andre Von Zuben" userId="7d2ad6c0-7b2b-4353-84e2-320e97e5fa6d" providerId="ADAL" clId="{15AE7C61-164E-4124-8D23-21D49376D8E5}" dt="2022-06-09T03:17:47.443" v="755" actId="6549"/>
        <pc:sldMkLst>
          <pc:docMk/>
          <pc:sldMk cId="840724701" sldId="1159"/>
        </pc:sldMkLst>
        <pc:spChg chg="del">
          <ac:chgData name="Andre Von Zuben" userId="7d2ad6c0-7b2b-4353-84e2-320e97e5fa6d" providerId="ADAL" clId="{15AE7C61-164E-4124-8D23-21D49376D8E5}" dt="2022-06-09T03:15:30.921" v="695" actId="478"/>
          <ac:spMkLst>
            <pc:docMk/>
            <pc:sldMk cId="840724701" sldId="1159"/>
            <ac:spMk id="5" creationId="{BC9B1F97-BF79-F64B-84E3-1930B4D30772}"/>
          </ac:spMkLst>
        </pc:spChg>
        <pc:spChg chg="del">
          <ac:chgData name="Andre Von Zuben" userId="7d2ad6c0-7b2b-4353-84e2-320e97e5fa6d" providerId="ADAL" clId="{15AE7C61-164E-4124-8D23-21D49376D8E5}" dt="2022-06-09T03:15:30.921" v="695" actId="478"/>
          <ac:spMkLst>
            <pc:docMk/>
            <pc:sldMk cId="840724701" sldId="1159"/>
            <ac:spMk id="6" creationId="{CB7243D0-65D7-4F4C-B23D-87A431F2DCD8}"/>
          </ac:spMkLst>
        </pc:spChg>
        <pc:spChg chg="mod">
          <ac:chgData name="Andre Von Zuben" userId="7d2ad6c0-7b2b-4353-84e2-320e97e5fa6d" providerId="ADAL" clId="{15AE7C61-164E-4124-8D23-21D49376D8E5}" dt="2022-06-09T03:17:47.443" v="755" actId="6549"/>
          <ac:spMkLst>
            <pc:docMk/>
            <pc:sldMk cId="840724701" sldId="1159"/>
            <ac:spMk id="10" creationId="{288D10A0-ED5F-4311-8827-A2ED64D9A2EA}"/>
          </ac:spMkLst>
        </pc:spChg>
        <pc:picChg chg="del">
          <ac:chgData name="Andre Von Zuben" userId="7d2ad6c0-7b2b-4353-84e2-320e97e5fa6d" providerId="ADAL" clId="{15AE7C61-164E-4124-8D23-21D49376D8E5}" dt="2022-06-09T03:15:30.921" v="695" actId="478"/>
          <ac:picMkLst>
            <pc:docMk/>
            <pc:sldMk cId="840724701" sldId="1159"/>
            <ac:picMk id="8" creationId="{8F2706A4-06B9-4297-84FE-EE0262A24CE9}"/>
          </ac:picMkLst>
        </pc:picChg>
        <pc:picChg chg="del">
          <ac:chgData name="Andre Von Zuben" userId="7d2ad6c0-7b2b-4353-84e2-320e97e5fa6d" providerId="ADAL" clId="{15AE7C61-164E-4124-8D23-21D49376D8E5}" dt="2022-06-09T03:15:30.921" v="695" actId="478"/>
          <ac:picMkLst>
            <pc:docMk/>
            <pc:sldMk cId="840724701" sldId="1159"/>
            <ac:picMk id="9" creationId="{C013E392-6021-4B95-B8B7-56DD037ADCB4}"/>
          </ac:picMkLst>
        </pc:picChg>
      </pc:sldChg>
      <pc:sldChg chg="modSp add mod">
        <pc:chgData name="Andre Von Zuben" userId="7d2ad6c0-7b2b-4353-84e2-320e97e5fa6d" providerId="ADAL" clId="{15AE7C61-164E-4124-8D23-21D49376D8E5}" dt="2022-06-09T03:20:21.851" v="791" actId="20577"/>
        <pc:sldMkLst>
          <pc:docMk/>
          <pc:sldMk cId="2325710102" sldId="1160"/>
        </pc:sldMkLst>
        <pc:spChg chg="mod">
          <ac:chgData name="Andre Von Zuben" userId="7d2ad6c0-7b2b-4353-84e2-320e97e5fa6d" providerId="ADAL" clId="{15AE7C61-164E-4124-8D23-21D49376D8E5}" dt="2022-06-09T03:20:21.851" v="791" actId="20577"/>
          <ac:spMkLst>
            <pc:docMk/>
            <pc:sldMk cId="2325710102" sldId="1160"/>
            <ac:spMk id="10" creationId="{288D10A0-ED5F-4311-8827-A2ED64D9A2EA}"/>
          </ac:spMkLst>
        </pc:spChg>
      </pc:sldChg>
      <pc:sldChg chg="addSp delSp modSp add mod ord">
        <pc:chgData name="Andre Von Zuben" userId="7d2ad6c0-7b2b-4353-84e2-320e97e5fa6d" providerId="ADAL" clId="{15AE7C61-164E-4124-8D23-21D49376D8E5}" dt="2022-06-09T03:21:18.936" v="799" actId="1076"/>
        <pc:sldMkLst>
          <pc:docMk/>
          <pc:sldMk cId="1526096937" sldId="1161"/>
        </pc:sldMkLst>
        <pc:spChg chg="del">
          <ac:chgData name="Andre Von Zuben" userId="7d2ad6c0-7b2b-4353-84e2-320e97e5fa6d" providerId="ADAL" clId="{15AE7C61-164E-4124-8D23-21D49376D8E5}" dt="2022-06-09T03:20:46.241" v="792" actId="478"/>
          <ac:spMkLst>
            <pc:docMk/>
            <pc:sldMk cId="1526096937" sldId="1161"/>
            <ac:spMk id="4" creationId="{F54643B0-F429-6B48-8B60-D744FDC6E7E1}"/>
          </ac:spMkLst>
        </pc:spChg>
        <pc:spChg chg="mod">
          <ac:chgData name="Andre Von Zuben" userId="7d2ad6c0-7b2b-4353-84e2-320e97e5fa6d" providerId="ADAL" clId="{15AE7C61-164E-4124-8D23-21D49376D8E5}" dt="2022-06-09T03:21:09.053" v="798" actId="164"/>
          <ac:spMkLst>
            <pc:docMk/>
            <pc:sldMk cId="1526096937" sldId="1161"/>
            <ac:spMk id="5" creationId="{BC9B1F97-BF79-F64B-84E3-1930B4D30772}"/>
          </ac:spMkLst>
        </pc:spChg>
        <pc:spChg chg="del">
          <ac:chgData name="Andre Von Zuben" userId="7d2ad6c0-7b2b-4353-84e2-320e97e5fa6d" providerId="ADAL" clId="{15AE7C61-164E-4124-8D23-21D49376D8E5}" dt="2022-06-09T03:20:50.587" v="794" actId="478"/>
          <ac:spMkLst>
            <pc:docMk/>
            <pc:sldMk cId="1526096937" sldId="1161"/>
            <ac:spMk id="6" creationId="{CB7243D0-65D7-4F4C-B23D-87A431F2DCD8}"/>
          </ac:spMkLst>
        </pc:spChg>
        <pc:spChg chg="del">
          <ac:chgData name="Andre Von Zuben" userId="7d2ad6c0-7b2b-4353-84e2-320e97e5fa6d" providerId="ADAL" clId="{15AE7C61-164E-4124-8D23-21D49376D8E5}" dt="2022-06-09T03:20:47.721" v="793" actId="478"/>
          <ac:spMkLst>
            <pc:docMk/>
            <pc:sldMk cId="1526096937" sldId="1161"/>
            <ac:spMk id="10" creationId="{288D10A0-ED5F-4311-8827-A2ED64D9A2EA}"/>
          </ac:spMkLst>
        </pc:spChg>
        <pc:grpChg chg="add mod">
          <ac:chgData name="Andre Von Zuben" userId="7d2ad6c0-7b2b-4353-84e2-320e97e5fa6d" providerId="ADAL" clId="{15AE7C61-164E-4124-8D23-21D49376D8E5}" dt="2022-06-09T03:21:18.936" v="799" actId="1076"/>
          <ac:grpSpMkLst>
            <pc:docMk/>
            <pc:sldMk cId="1526096937" sldId="1161"/>
            <ac:grpSpMk id="3" creationId="{175DA6AE-5779-4CAE-BA03-D52E5A8F1F80}"/>
          </ac:grpSpMkLst>
        </pc:grpChg>
        <pc:picChg chg="mod">
          <ac:chgData name="Andre Von Zuben" userId="7d2ad6c0-7b2b-4353-84e2-320e97e5fa6d" providerId="ADAL" clId="{15AE7C61-164E-4124-8D23-21D49376D8E5}" dt="2022-06-09T03:21:09.053" v="798" actId="164"/>
          <ac:picMkLst>
            <pc:docMk/>
            <pc:sldMk cId="1526096937" sldId="1161"/>
            <ac:picMk id="8" creationId="{8F2706A4-06B9-4297-84FE-EE0262A24CE9}"/>
          </ac:picMkLst>
        </pc:picChg>
        <pc:picChg chg="mod">
          <ac:chgData name="Andre Von Zuben" userId="7d2ad6c0-7b2b-4353-84e2-320e97e5fa6d" providerId="ADAL" clId="{15AE7C61-164E-4124-8D23-21D49376D8E5}" dt="2022-06-09T03:21:09.053" v="798" actId="164"/>
          <ac:picMkLst>
            <pc:docMk/>
            <pc:sldMk cId="1526096937" sldId="1161"/>
            <ac:picMk id="9" creationId="{C013E392-6021-4B95-B8B7-56DD037ADCB4}"/>
          </ac:picMkLst>
        </pc:picChg>
      </pc:sldChg>
      <pc:sldChg chg="addSp delSp modSp add mod">
        <pc:chgData name="Andre Von Zuben" userId="7d2ad6c0-7b2b-4353-84e2-320e97e5fa6d" providerId="ADAL" clId="{15AE7C61-164E-4124-8D23-21D49376D8E5}" dt="2022-06-09T03:31:24.001" v="894" actId="14100"/>
        <pc:sldMkLst>
          <pc:docMk/>
          <pc:sldMk cId="2566971284" sldId="1162"/>
        </pc:sldMkLst>
        <pc:spChg chg="mod">
          <ac:chgData name="Andre Von Zuben" userId="7d2ad6c0-7b2b-4353-84e2-320e97e5fa6d" providerId="ADAL" clId="{15AE7C61-164E-4124-8D23-21D49376D8E5}" dt="2022-06-09T03:29:52.529" v="886" actId="20577"/>
          <ac:spMkLst>
            <pc:docMk/>
            <pc:sldMk cId="2566971284" sldId="1162"/>
            <ac:spMk id="9" creationId="{455609DB-97FB-D256-9BEA-5CDCFDD43CF2}"/>
          </ac:spMkLst>
        </pc:spChg>
        <pc:picChg chg="add mod ord">
          <ac:chgData name="Andre Von Zuben" userId="7d2ad6c0-7b2b-4353-84e2-320e97e5fa6d" providerId="ADAL" clId="{15AE7C61-164E-4124-8D23-21D49376D8E5}" dt="2022-06-09T03:28:58.247" v="839"/>
          <ac:picMkLst>
            <pc:docMk/>
            <pc:sldMk cId="2566971284" sldId="1162"/>
            <ac:picMk id="3" creationId="{899E04E3-A3E9-4CBE-8D87-234E3ADF3865}"/>
          </ac:picMkLst>
        </pc:picChg>
        <pc:picChg chg="del mod">
          <ac:chgData name="Andre Von Zuben" userId="7d2ad6c0-7b2b-4353-84e2-320e97e5fa6d" providerId="ADAL" clId="{15AE7C61-164E-4124-8D23-21D49376D8E5}" dt="2022-06-09T03:26:26.151" v="821" actId="478"/>
          <ac:picMkLst>
            <pc:docMk/>
            <pc:sldMk cId="2566971284" sldId="1162"/>
            <ac:picMk id="4" creationId="{488FC968-A0F0-F5F6-A61A-9E32B317338D}"/>
          </ac:picMkLst>
        </pc:picChg>
        <pc:picChg chg="del mod">
          <ac:chgData name="Andre Von Zuben" userId="7d2ad6c0-7b2b-4353-84e2-320e97e5fa6d" providerId="ADAL" clId="{15AE7C61-164E-4124-8D23-21D49376D8E5}" dt="2022-06-09T03:31:07.170" v="892" actId="478"/>
          <ac:picMkLst>
            <pc:docMk/>
            <pc:sldMk cId="2566971284" sldId="1162"/>
            <ac:picMk id="5" creationId="{3579E16D-E1EA-D367-C693-469ED8200FEA}"/>
          </ac:picMkLst>
        </pc:picChg>
        <pc:picChg chg="del mod">
          <ac:chgData name="Andre Von Zuben" userId="7d2ad6c0-7b2b-4353-84e2-320e97e5fa6d" providerId="ADAL" clId="{15AE7C61-164E-4124-8D23-21D49376D8E5}" dt="2022-06-09T03:25:33.739" v="815" actId="478"/>
          <ac:picMkLst>
            <pc:docMk/>
            <pc:sldMk cId="2566971284" sldId="1162"/>
            <ac:picMk id="6" creationId="{EE5D3461-068D-67FA-92EA-9F1C675DFFBE}"/>
          </ac:picMkLst>
        </pc:picChg>
        <pc:picChg chg="del mod">
          <ac:chgData name="Andre Von Zuben" userId="7d2ad6c0-7b2b-4353-84e2-320e97e5fa6d" providerId="ADAL" clId="{15AE7C61-164E-4124-8D23-21D49376D8E5}" dt="2022-06-09T03:28:11.383" v="835" actId="478"/>
          <ac:picMkLst>
            <pc:docMk/>
            <pc:sldMk cId="2566971284" sldId="1162"/>
            <ac:picMk id="7" creationId="{B6154A87-5F93-1022-5901-829D399ECED4}"/>
          </ac:picMkLst>
        </pc:picChg>
        <pc:picChg chg="del mod">
          <ac:chgData name="Andre Von Zuben" userId="7d2ad6c0-7b2b-4353-84e2-320e97e5fa6d" providerId="ADAL" clId="{15AE7C61-164E-4124-8D23-21D49376D8E5}" dt="2022-06-09T03:24:14.080" v="808" actId="478"/>
          <ac:picMkLst>
            <pc:docMk/>
            <pc:sldMk cId="2566971284" sldId="1162"/>
            <ac:picMk id="8" creationId="{397EAC15-575D-CDFA-68D6-2577C103C2B1}"/>
          </ac:picMkLst>
        </pc:picChg>
        <pc:picChg chg="add mod ord">
          <ac:chgData name="Andre Von Zuben" userId="7d2ad6c0-7b2b-4353-84e2-320e97e5fa6d" providerId="ADAL" clId="{15AE7C61-164E-4124-8D23-21D49376D8E5}" dt="2022-06-09T03:31:24.001" v="894" actId="14100"/>
          <ac:picMkLst>
            <pc:docMk/>
            <pc:sldMk cId="2566971284" sldId="1162"/>
            <ac:picMk id="10" creationId="{CC2AC9A7-EECC-466E-BFA5-8E4F28EEEC39}"/>
          </ac:picMkLst>
        </pc:picChg>
        <pc:picChg chg="add mod ord">
          <ac:chgData name="Andre Von Zuben" userId="7d2ad6c0-7b2b-4353-84e2-320e97e5fa6d" providerId="ADAL" clId="{15AE7C61-164E-4124-8D23-21D49376D8E5}" dt="2022-06-09T03:31:24.001" v="894" actId="14100"/>
          <ac:picMkLst>
            <pc:docMk/>
            <pc:sldMk cId="2566971284" sldId="1162"/>
            <ac:picMk id="11" creationId="{96534277-76C1-47DB-AA0A-2DFA988A05A9}"/>
          </ac:picMkLst>
        </pc:picChg>
        <pc:picChg chg="add mod ord modCrop">
          <ac:chgData name="Andre Von Zuben" userId="7d2ad6c0-7b2b-4353-84e2-320e97e5fa6d" providerId="ADAL" clId="{15AE7C61-164E-4124-8D23-21D49376D8E5}" dt="2022-06-09T03:28:58.247" v="839"/>
          <ac:picMkLst>
            <pc:docMk/>
            <pc:sldMk cId="2566971284" sldId="1162"/>
            <ac:picMk id="12" creationId="{2058FE8E-5731-4904-89CB-FCC6343FBDE8}"/>
          </ac:picMkLst>
        </pc:picChg>
        <pc:picChg chg="add mod ord">
          <ac:chgData name="Andre Von Zuben" userId="7d2ad6c0-7b2b-4353-84e2-320e97e5fa6d" providerId="ADAL" clId="{15AE7C61-164E-4124-8D23-21D49376D8E5}" dt="2022-06-09T03:31:24.001" v="894" actId="14100"/>
          <ac:picMkLst>
            <pc:docMk/>
            <pc:sldMk cId="2566971284" sldId="1162"/>
            <ac:picMk id="13" creationId="{F0C3B9F3-F70E-49B5-A27D-347AD03CCDDD}"/>
          </ac:picMkLst>
        </pc:picChg>
      </pc:sldChg>
    </pc:docChg>
  </pc:docChgLst>
  <pc:docChgLst>
    <pc:chgData name="admarques@knights.ucf.edu" userId="S::urn:spo:guest#admarques@knights.ucf.edu::" providerId="AD" clId="Web-{B0A6EB47-EF16-ECA2-A0AD-01D8C86BB899}"/>
    <pc:docChg chg="modSld">
      <pc:chgData name="admarques@knights.ucf.edu" userId="S::urn:spo:guest#admarques@knights.ucf.edu::" providerId="AD" clId="Web-{B0A6EB47-EF16-ECA2-A0AD-01D8C86BB899}" dt="2022-09-15T00:13:53.052" v="51" actId="20577"/>
      <pc:docMkLst>
        <pc:docMk/>
      </pc:docMkLst>
      <pc:sldChg chg="modSp">
        <pc:chgData name="admarques@knights.ucf.edu" userId="S::urn:spo:guest#admarques@knights.ucf.edu::" providerId="AD" clId="Web-{B0A6EB47-EF16-ECA2-A0AD-01D8C86BB899}" dt="2022-09-15T00:13:53.052" v="51" actId="20577"/>
        <pc:sldMkLst>
          <pc:docMk/>
          <pc:sldMk cId="838184143" sldId="1206"/>
        </pc:sldMkLst>
        <pc:spChg chg="mod">
          <ac:chgData name="admarques@knights.ucf.edu" userId="S::urn:spo:guest#admarques@knights.ucf.edu::" providerId="AD" clId="Web-{B0A6EB47-EF16-ECA2-A0AD-01D8C86BB899}" dt="2022-09-15T00:13:53.052" v="51" actId="20577"/>
          <ac:spMkLst>
            <pc:docMk/>
            <pc:sldMk cId="838184143" sldId="1206"/>
            <ac:spMk id="5" creationId="{DE6620E6-BF27-F948-9F64-E0E8C147CE2D}"/>
          </ac:spMkLst>
        </pc:spChg>
      </pc:sldChg>
      <pc:sldChg chg="addSp delSp modSp">
        <pc:chgData name="admarques@knights.ucf.edu" userId="S::urn:spo:guest#admarques@knights.ucf.edu::" providerId="AD" clId="Web-{B0A6EB47-EF16-ECA2-A0AD-01D8C86BB899}" dt="2022-09-14T23:27:14.776" v="27" actId="1076"/>
        <pc:sldMkLst>
          <pc:docMk/>
          <pc:sldMk cId="3631308397" sldId="1209"/>
        </pc:sldMkLst>
        <pc:spChg chg="mod">
          <ac:chgData name="admarques@knights.ucf.edu" userId="S::urn:spo:guest#admarques@knights.ucf.edu::" providerId="AD" clId="Web-{B0A6EB47-EF16-ECA2-A0AD-01D8C86BB899}" dt="2022-09-14T23:27:14.776" v="27" actId="1076"/>
          <ac:spMkLst>
            <pc:docMk/>
            <pc:sldMk cId="3631308397" sldId="1209"/>
            <ac:spMk id="12" creationId="{755D04CA-EF54-F343-8A0B-230B6498DDCA}"/>
          </ac:spMkLst>
        </pc:spChg>
        <pc:picChg chg="del">
          <ac:chgData name="admarques@knights.ucf.edu" userId="S::urn:spo:guest#admarques@knights.ucf.edu::" providerId="AD" clId="Web-{B0A6EB47-EF16-ECA2-A0AD-01D8C86BB899}" dt="2022-09-14T23:25:11.961" v="1"/>
          <ac:picMkLst>
            <pc:docMk/>
            <pc:sldMk cId="3631308397" sldId="1209"/>
            <ac:picMk id="10" creationId="{B29A90FF-33D3-6BAB-41AA-383ECA25D9E1}"/>
          </ac:picMkLst>
        </pc:picChg>
        <pc:picChg chg="add mod modCrop">
          <ac:chgData name="admarques@knights.ucf.edu" userId="S::urn:spo:guest#admarques@knights.ucf.edu::" providerId="AD" clId="Web-{B0A6EB47-EF16-ECA2-A0AD-01D8C86BB899}" dt="2022-09-14T23:26:22.760" v="7" actId="1076"/>
          <ac:picMkLst>
            <pc:docMk/>
            <pc:sldMk cId="3631308397" sldId="1209"/>
            <ac:picMk id="13" creationId="{75CE049F-6830-F7C9-CF6C-9499703A5879}"/>
          </ac:picMkLst>
        </pc:picChg>
      </pc:sldChg>
      <pc:sldChg chg="modSp">
        <pc:chgData name="admarques@knights.ucf.edu" userId="S::urn:spo:guest#admarques@knights.ucf.edu::" providerId="AD" clId="Web-{B0A6EB47-EF16-ECA2-A0AD-01D8C86BB899}" dt="2022-09-14T21:23:44.809" v="0" actId="1076"/>
        <pc:sldMkLst>
          <pc:docMk/>
          <pc:sldMk cId="1314282387" sldId="1216"/>
        </pc:sldMkLst>
        <pc:picChg chg="mod">
          <ac:chgData name="admarques@knights.ucf.edu" userId="S::urn:spo:guest#admarques@knights.ucf.edu::" providerId="AD" clId="Web-{B0A6EB47-EF16-ECA2-A0AD-01D8C86BB899}" dt="2022-09-14T21:23:44.809" v="0" actId="1076"/>
          <ac:picMkLst>
            <pc:docMk/>
            <pc:sldMk cId="1314282387" sldId="1216"/>
            <ac:picMk id="8" creationId="{31CF54DB-25AA-94A2-6FBE-D16D85BF5ED5}"/>
          </ac:picMkLst>
        </pc:picChg>
      </pc:sldChg>
    </pc:docChg>
  </pc:docChgLst>
  <pc:docChgLst>
    <pc:chgData name="admarques@knights.ucf.edu" userId="S::urn:spo:guest#admarques@knights.ucf.edu::" providerId="AD" clId="Web-{3DBD1738-D3E2-DE64-6BBB-8267D2E1E5F7}"/>
    <pc:docChg chg="modSld">
      <pc:chgData name="admarques@knights.ucf.edu" userId="S::urn:spo:guest#admarques@knights.ucf.edu::" providerId="AD" clId="Web-{3DBD1738-D3E2-DE64-6BBB-8267D2E1E5F7}" dt="2022-07-08T14:01:01.827" v="101" actId="20577"/>
      <pc:docMkLst>
        <pc:docMk/>
      </pc:docMkLst>
      <pc:sldChg chg="addSp delSp modSp">
        <pc:chgData name="admarques@knights.ucf.edu" userId="S::urn:spo:guest#admarques@knights.ucf.edu::" providerId="AD" clId="Web-{3DBD1738-D3E2-DE64-6BBB-8267D2E1E5F7}" dt="2022-07-08T14:01:01.827" v="101" actId="20577"/>
        <pc:sldMkLst>
          <pc:docMk/>
          <pc:sldMk cId="3158643362" sldId="1170"/>
        </pc:sldMkLst>
        <pc:spChg chg="add mod">
          <ac:chgData name="admarques@knights.ucf.edu" userId="S::urn:spo:guest#admarques@knights.ucf.edu::" providerId="AD" clId="Web-{3DBD1738-D3E2-DE64-6BBB-8267D2E1E5F7}" dt="2022-07-08T14:01:01.827" v="101" actId="20577"/>
          <ac:spMkLst>
            <pc:docMk/>
            <pc:sldMk cId="3158643362" sldId="1170"/>
            <ac:spMk id="9" creationId="{891216D6-24BF-711B-AE03-61B6DC70E7B6}"/>
          </ac:spMkLst>
        </pc:spChg>
        <pc:picChg chg="add del mod">
          <ac:chgData name="admarques@knights.ucf.edu" userId="S::urn:spo:guest#admarques@knights.ucf.edu::" providerId="AD" clId="Web-{3DBD1738-D3E2-DE64-6BBB-8267D2E1E5F7}" dt="2022-07-08T13:24:41.689" v="9"/>
          <ac:picMkLst>
            <pc:docMk/>
            <pc:sldMk cId="3158643362" sldId="1170"/>
            <ac:picMk id="3" creationId="{0C9F68D8-BC8A-9446-9200-C2C193FAFCB4}"/>
          </ac:picMkLst>
        </pc:picChg>
        <pc:picChg chg="add del mod">
          <ac:chgData name="admarques@knights.ucf.edu" userId="S::urn:spo:guest#admarques@knights.ucf.edu::" providerId="AD" clId="Web-{3DBD1738-D3E2-DE64-6BBB-8267D2E1E5F7}" dt="2022-07-08T13:24:39.626" v="8"/>
          <ac:picMkLst>
            <pc:docMk/>
            <pc:sldMk cId="3158643362" sldId="1170"/>
            <ac:picMk id="4" creationId="{261BE82C-DA2D-6B0A-E623-7112F4BA149C}"/>
          </ac:picMkLst>
        </pc:picChg>
        <pc:picChg chg="add del mod">
          <ac:chgData name="admarques@knights.ucf.edu" userId="S::urn:spo:guest#admarques@knights.ucf.edu::" providerId="AD" clId="Web-{3DBD1738-D3E2-DE64-6BBB-8267D2E1E5F7}" dt="2022-07-08T13:32:12.314" v="27"/>
          <ac:picMkLst>
            <pc:docMk/>
            <pc:sldMk cId="3158643362" sldId="1170"/>
            <ac:picMk id="5" creationId="{C0372304-6579-4022-1381-D9A18F0FAC67}"/>
          </ac:picMkLst>
        </pc:picChg>
        <pc:picChg chg="add del mod">
          <ac:chgData name="admarques@knights.ucf.edu" userId="S::urn:spo:guest#admarques@knights.ucf.edu::" providerId="AD" clId="Web-{3DBD1738-D3E2-DE64-6BBB-8267D2E1E5F7}" dt="2022-07-08T13:28:26.994" v="26"/>
          <ac:picMkLst>
            <pc:docMk/>
            <pc:sldMk cId="3158643362" sldId="1170"/>
            <ac:picMk id="6" creationId="{2C1EA24A-EC56-518E-194F-A03F0985DC68}"/>
          </ac:picMkLst>
        </pc:picChg>
        <pc:picChg chg="add mod">
          <ac:chgData name="admarques@knights.ucf.edu" userId="S::urn:spo:guest#admarques@knights.ucf.edu::" providerId="AD" clId="Web-{3DBD1738-D3E2-DE64-6BBB-8267D2E1E5F7}" dt="2022-07-08T13:32:48.503" v="41" actId="14100"/>
          <ac:picMkLst>
            <pc:docMk/>
            <pc:sldMk cId="3158643362" sldId="1170"/>
            <ac:picMk id="7" creationId="{43BD62AC-C68A-D38C-A446-4280D486E935}"/>
          </ac:picMkLst>
        </pc:picChg>
        <pc:picChg chg="add mod">
          <ac:chgData name="admarques@knights.ucf.edu" userId="S::urn:spo:guest#admarques@knights.ucf.edu::" providerId="AD" clId="Web-{3DBD1738-D3E2-DE64-6BBB-8267D2E1E5F7}" dt="2022-07-08T13:32:55.987" v="42" actId="1076"/>
          <ac:picMkLst>
            <pc:docMk/>
            <pc:sldMk cId="3158643362" sldId="1170"/>
            <ac:picMk id="8" creationId="{C09A6E17-7ECE-1FC6-C8C8-2BDF504BACD1}"/>
          </ac:picMkLst>
        </pc:picChg>
      </pc:sldChg>
    </pc:docChg>
  </pc:docChgLst>
  <pc:docChgLst>
    <pc:chgData name="admarques@knights.ucf.edu" userId="S::urn:spo:guest#admarques@knights.ucf.edu::" providerId="AD" clId="Web-{E023FE10-3658-4E22-3533-12706C5C3055}"/>
    <pc:docChg chg="modSld">
      <pc:chgData name="admarques@knights.ucf.edu" userId="S::urn:spo:guest#admarques@knights.ucf.edu::" providerId="AD" clId="Web-{E023FE10-3658-4E22-3533-12706C5C3055}" dt="2022-06-08T17:46:47.780" v="14" actId="1076"/>
      <pc:docMkLst>
        <pc:docMk/>
      </pc:docMkLst>
      <pc:sldChg chg="addSp modSp">
        <pc:chgData name="admarques@knights.ucf.edu" userId="S::urn:spo:guest#admarques@knights.ucf.edu::" providerId="AD" clId="Web-{E023FE10-3658-4E22-3533-12706C5C3055}" dt="2022-06-08T17:46:47.780" v="14" actId="1076"/>
        <pc:sldMkLst>
          <pc:docMk/>
          <pc:sldMk cId="1390760299" sldId="1154"/>
        </pc:sldMkLst>
        <pc:picChg chg="add mod">
          <ac:chgData name="admarques@knights.ucf.edu" userId="S::urn:spo:guest#admarques@knights.ucf.edu::" providerId="AD" clId="Web-{E023FE10-3658-4E22-3533-12706C5C3055}" dt="2022-06-08T17:46:06.013" v="6" actId="1076"/>
          <ac:picMkLst>
            <pc:docMk/>
            <pc:sldMk cId="1390760299" sldId="1154"/>
            <ac:picMk id="5" creationId="{4901D48F-B983-D8FD-CFDB-554131BC09B6}"/>
          </ac:picMkLst>
        </pc:picChg>
        <pc:picChg chg="add mod">
          <ac:chgData name="admarques@knights.ucf.edu" userId="S::urn:spo:guest#admarques@knights.ucf.edu::" providerId="AD" clId="Web-{E023FE10-3658-4E22-3533-12706C5C3055}" dt="2022-06-08T17:46:47.780" v="14" actId="1076"/>
          <ac:picMkLst>
            <pc:docMk/>
            <pc:sldMk cId="1390760299" sldId="1154"/>
            <ac:picMk id="13" creationId="{37BE6CEF-3602-7D5D-E561-B1C243CF18D8}"/>
          </ac:picMkLst>
        </pc:picChg>
        <pc:picChg chg="mod">
          <ac:chgData name="admarques@knights.ucf.edu" userId="S::urn:spo:guest#admarques@knights.ucf.edu::" providerId="AD" clId="Web-{E023FE10-3658-4E22-3533-12706C5C3055}" dt="2022-06-08T17:46:19.420" v="10" actId="1076"/>
          <ac:picMkLst>
            <pc:docMk/>
            <pc:sldMk cId="1390760299" sldId="1154"/>
            <ac:picMk id="23" creationId="{5EF2517D-1E2C-5845-9DAF-A06349F2F67C}"/>
          </ac:picMkLst>
        </pc:picChg>
      </pc:sldChg>
    </pc:docChg>
  </pc:docChgLst>
  <pc:docChgLst>
    <pc:chgData name="admarques@knights.ucf.edu" userId="S::urn:spo:guest#admarques@knights.ucf.edu::" providerId="AD" clId="Web-{423FC337-D78F-D5FF-0753-30EA3697DC45}"/>
    <pc:docChg chg="modSld">
      <pc:chgData name="admarques@knights.ucf.edu" userId="S::urn:spo:guest#admarques@knights.ucf.edu::" providerId="AD" clId="Web-{423FC337-D78F-D5FF-0753-30EA3697DC45}" dt="2022-06-27T17:46:25.017" v="2" actId="20577"/>
      <pc:docMkLst>
        <pc:docMk/>
      </pc:docMkLst>
      <pc:sldChg chg="modSp">
        <pc:chgData name="admarques@knights.ucf.edu" userId="S::urn:spo:guest#admarques@knights.ucf.edu::" providerId="AD" clId="Web-{423FC337-D78F-D5FF-0753-30EA3697DC45}" dt="2022-06-27T17:46:25.017" v="2" actId="20577"/>
        <pc:sldMkLst>
          <pc:docMk/>
          <pc:sldMk cId="1392044119" sldId="1169"/>
        </pc:sldMkLst>
        <pc:spChg chg="mod">
          <ac:chgData name="admarques@knights.ucf.edu" userId="S::urn:spo:guest#admarques@knights.ucf.edu::" providerId="AD" clId="Web-{423FC337-D78F-D5FF-0753-30EA3697DC45}" dt="2022-06-27T17:46:25.017" v="2" actId="20577"/>
          <ac:spMkLst>
            <pc:docMk/>
            <pc:sldMk cId="1392044119" sldId="1169"/>
            <ac:spMk id="4" creationId="{9B24C60F-BF02-959E-723C-7852C923A6A0}"/>
          </ac:spMkLst>
        </pc:spChg>
      </pc:sldChg>
    </pc:docChg>
  </pc:docChgLst>
  <pc:docChgLst>
    <pc:chgData name="Felipe Viana" userId="S::fe834498@ucf.edu::afee57a1-d31d-42f1-b644-982eaf8b2b40" providerId="AD" clId="Web-{8CA6B812-0583-FDC4-DDAE-92490CB405D8}"/>
    <pc:docChg chg="modSld">
      <pc:chgData name="Felipe Viana" userId="S::fe834498@ucf.edu::afee57a1-d31d-42f1-b644-982eaf8b2b40" providerId="AD" clId="Web-{8CA6B812-0583-FDC4-DDAE-92490CB405D8}" dt="2022-05-31T21:11:00.071" v="3" actId="20577"/>
      <pc:docMkLst>
        <pc:docMk/>
      </pc:docMkLst>
      <pc:sldChg chg="modSp">
        <pc:chgData name="Felipe Viana" userId="S::fe834498@ucf.edu::afee57a1-d31d-42f1-b644-982eaf8b2b40" providerId="AD" clId="Web-{8CA6B812-0583-FDC4-DDAE-92490CB405D8}" dt="2022-05-31T21:11:00.071" v="3" actId="20577"/>
        <pc:sldMkLst>
          <pc:docMk/>
          <pc:sldMk cId="2053171620" sldId="1139"/>
        </pc:sldMkLst>
        <pc:spChg chg="mod">
          <ac:chgData name="Felipe Viana" userId="S::fe834498@ucf.edu::afee57a1-d31d-42f1-b644-982eaf8b2b40" providerId="AD" clId="Web-{8CA6B812-0583-FDC4-DDAE-92490CB405D8}" dt="2022-05-31T21:11:00.071" v="3" actId="20577"/>
          <ac:spMkLst>
            <pc:docMk/>
            <pc:sldMk cId="2053171620" sldId="1139"/>
            <ac:spMk id="3" creationId="{219D61D1-525C-9A40-A883-C085A1381981}"/>
          </ac:spMkLst>
        </pc:spChg>
      </pc:sldChg>
    </pc:docChg>
  </pc:docChgLst>
  <pc:docChgLst>
    <pc:chgData name="admarques@knights.ucf.edu" userId="S::urn:spo:guest#admarques@knights.ucf.edu::" providerId="AD" clId="Web-{49020B57-2AA4-E507-0E5D-6A98F44275E0}"/>
    <pc:docChg chg="modSld">
      <pc:chgData name="admarques@knights.ucf.edu" userId="S::urn:spo:guest#admarques@knights.ucf.edu::" providerId="AD" clId="Web-{49020B57-2AA4-E507-0E5D-6A98F44275E0}" dt="2022-07-27T17:50:51.214" v="527" actId="1076"/>
      <pc:docMkLst>
        <pc:docMk/>
      </pc:docMkLst>
      <pc:sldChg chg="addSp modSp">
        <pc:chgData name="admarques@knights.ucf.edu" userId="S::urn:spo:guest#admarques@knights.ucf.edu::" providerId="AD" clId="Web-{49020B57-2AA4-E507-0E5D-6A98F44275E0}" dt="2022-07-27T17:50:51.214" v="527" actId="1076"/>
        <pc:sldMkLst>
          <pc:docMk/>
          <pc:sldMk cId="2458839797" sldId="1176"/>
        </pc:sldMkLst>
        <pc:spChg chg="mod">
          <ac:chgData name="admarques@knights.ucf.edu" userId="S::urn:spo:guest#admarques@knights.ucf.edu::" providerId="AD" clId="Web-{49020B57-2AA4-E507-0E5D-6A98F44275E0}" dt="2022-07-27T17:50:40.714" v="525" actId="1076"/>
          <ac:spMkLst>
            <pc:docMk/>
            <pc:sldMk cId="2458839797" sldId="1176"/>
            <ac:spMk id="4" creationId="{11ED8E09-2555-D35F-021B-30C5A726D0B7}"/>
          </ac:spMkLst>
        </pc:spChg>
        <pc:spChg chg="mod">
          <ac:chgData name="admarques@knights.ucf.edu" userId="S::urn:spo:guest#admarques@knights.ucf.edu::" providerId="AD" clId="Web-{49020B57-2AA4-E507-0E5D-6A98F44275E0}" dt="2022-07-27T17:50:51.214" v="527" actId="1076"/>
          <ac:spMkLst>
            <pc:docMk/>
            <pc:sldMk cId="2458839797" sldId="1176"/>
            <ac:spMk id="5" creationId="{B4128FF2-F282-1945-E512-F3F54576785C}"/>
          </ac:spMkLst>
        </pc:spChg>
        <pc:spChg chg="add mod">
          <ac:chgData name="admarques@knights.ucf.edu" userId="S::urn:spo:guest#admarques@knights.ucf.edu::" providerId="AD" clId="Web-{49020B57-2AA4-E507-0E5D-6A98F44275E0}" dt="2022-07-27T17:49:54.712" v="515" actId="1076"/>
          <ac:spMkLst>
            <pc:docMk/>
            <pc:sldMk cId="2458839797" sldId="1176"/>
            <ac:spMk id="17" creationId="{9A366A2B-3690-25AC-ECE0-C999C4A800CB}"/>
          </ac:spMkLst>
        </pc:spChg>
        <pc:spChg chg="mod">
          <ac:chgData name="admarques@knights.ucf.edu" userId="S::urn:spo:guest#admarques@knights.ucf.edu::" providerId="AD" clId="Web-{49020B57-2AA4-E507-0E5D-6A98F44275E0}" dt="2022-07-27T17:49:52.587" v="514" actId="1076"/>
          <ac:spMkLst>
            <pc:docMk/>
            <pc:sldMk cId="2458839797" sldId="1176"/>
            <ac:spMk id="18" creationId="{F6040596-FE9B-EE42-85C1-B06FB6AFBF7A}"/>
          </ac:spMkLst>
        </pc:spChg>
        <pc:spChg chg="add mod">
          <ac:chgData name="admarques@knights.ucf.edu" userId="S::urn:spo:guest#admarques@knights.ucf.edu::" providerId="AD" clId="Web-{49020B57-2AA4-E507-0E5D-6A98F44275E0}" dt="2022-07-27T17:50:17.275" v="522" actId="20577"/>
          <ac:spMkLst>
            <pc:docMk/>
            <pc:sldMk cId="2458839797" sldId="1176"/>
            <ac:spMk id="20" creationId="{DA1517AD-7EF4-962B-92E7-CF62879B1199}"/>
          </ac:spMkLst>
        </pc:spChg>
        <pc:picChg chg="add mod">
          <ac:chgData name="admarques@knights.ucf.edu" userId="S::urn:spo:guest#admarques@knights.ucf.edu::" providerId="AD" clId="Web-{49020B57-2AA4-E507-0E5D-6A98F44275E0}" dt="2022-07-27T17:49:49.056" v="513" actId="1076"/>
          <ac:picMkLst>
            <pc:docMk/>
            <pc:sldMk cId="2458839797" sldId="1176"/>
            <ac:picMk id="3" creationId="{613A93BD-03F7-BCF2-20CE-F556543AA171}"/>
          </ac:picMkLst>
        </pc:picChg>
        <pc:picChg chg="add mod">
          <ac:chgData name="admarques@knights.ucf.edu" userId="S::urn:spo:guest#admarques@knights.ucf.edu::" providerId="AD" clId="Web-{49020B57-2AA4-E507-0E5D-6A98F44275E0}" dt="2022-07-27T17:50:25.604" v="523" actId="1076"/>
          <ac:picMkLst>
            <pc:docMk/>
            <pc:sldMk cId="2458839797" sldId="1176"/>
            <ac:picMk id="15" creationId="{C23B3619-4446-2F6C-81DC-62E3D2BCD28A}"/>
          </ac:picMkLst>
        </pc:picChg>
        <pc:picChg chg="add mod">
          <ac:chgData name="admarques@knights.ucf.edu" userId="S::urn:spo:guest#admarques@knights.ucf.edu::" providerId="AD" clId="Web-{49020B57-2AA4-E507-0E5D-6A98F44275E0}" dt="2022-07-27T17:50:04.775" v="516" actId="1076"/>
          <ac:picMkLst>
            <pc:docMk/>
            <pc:sldMk cId="2458839797" sldId="1176"/>
            <ac:picMk id="19" creationId="{D4DDFDCD-25F6-F5B1-37C5-813A08B3A9F7}"/>
          </ac:picMkLst>
        </pc:picChg>
      </pc:sldChg>
      <pc:sldChg chg="addSp delSp modSp">
        <pc:chgData name="admarques@knights.ucf.edu" userId="S::urn:spo:guest#admarques@knights.ucf.edu::" providerId="AD" clId="Web-{49020B57-2AA4-E507-0E5D-6A98F44275E0}" dt="2022-07-27T17:43:26.059" v="468" actId="20577"/>
        <pc:sldMkLst>
          <pc:docMk/>
          <pc:sldMk cId="4157289600" sldId="1180"/>
        </pc:sldMkLst>
        <pc:spChg chg="add mod">
          <ac:chgData name="admarques@knights.ucf.edu" userId="S::urn:spo:guest#admarques@knights.ucf.edu::" providerId="AD" clId="Web-{49020B57-2AA4-E507-0E5D-6A98F44275E0}" dt="2022-07-27T17:12:27.949" v="296" actId="1076"/>
          <ac:spMkLst>
            <pc:docMk/>
            <pc:sldMk cId="4157289600" sldId="1180"/>
            <ac:spMk id="5" creationId="{0F3B8D71-7366-3F7D-124E-3CE5B2F312B1}"/>
          </ac:spMkLst>
        </pc:spChg>
        <pc:spChg chg="mod">
          <ac:chgData name="admarques@knights.ucf.edu" userId="S::urn:spo:guest#admarques@knights.ucf.edu::" providerId="AD" clId="Web-{49020B57-2AA4-E507-0E5D-6A98F44275E0}" dt="2022-07-27T14:45:42.782" v="39" actId="1076"/>
          <ac:spMkLst>
            <pc:docMk/>
            <pc:sldMk cId="4157289600" sldId="1180"/>
            <ac:spMk id="7" creationId="{D014DC71-A798-A645-A954-CB0A26CA34DD}"/>
          </ac:spMkLst>
        </pc:spChg>
        <pc:spChg chg="add mod">
          <ac:chgData name="admarques@knights.ucf.edu" userId="S::urn:spo:guest#admarques@knights.ucf.edu::" providerId="AD" clId="Web-{49020B57-2AA4-E507-0E5D-6A98F44275E0}" dt="2022-07-27T17:43:26.059" v="468" actId="20577"/>
          <ac:spMkLst>
            <pc:docMk/>
            <pc:sldMk cId="4157289600" sldId="1180"/>
            <ac:spMk id="8" creationId="{D1E303B3-82F6-69CB-35A7-5A63E44008F9}"/>
          </ac:spMkLst>
        </pc:spChg>
        <pc:spChg chg="mod">
          <ac:chgData name="admarques@knights.ucf.edu" userId="S::urn:spo:guest#admarques@knights.ucf.edu::" providerId="AD" clId="Web-{49020B57-2AA4-E507-0E5D-6A98F44275E0}" dt="2022-07-27T14:44:16.123" v="31" actId="1076"/>
          <ac:spMkLst>
            <pc:docMk/>
            <pc:sldMk cId="4157289600" sldId="1180"/>
            <ac:spMk id="9" creationId="{2BD43899-4706-F04F-A586-B70AD20A2904}"/>
          </ac:spMkLst>
        </pc:spChg>
        <pc:spChg chg="mod">
          <ac:chgData name="admarques@knights.ucf.edu" userId="S::urn:spo:guest#admarques@knights.ucf.edu::" providerId="AD" clId="Web-{49020B57-2AA4-E507-0E5D-6A98F44275E0}" dt="2022-07-27T14:44:28.171" v="32" actId="1076"/>
          <ac:spMkLst>
            <pc:docMk/>
            <pc:sldMk cId="4157289600" sldId="1180"/>
            <ac:spMk id="11" creationId="{458FEDE8-C61E-9248-B933-6E72B912D463}"/>
          </ac:spMkLst>
        </pc:spChg>
        <pc:spChg chg="add mod">
          <ac:chgData name="admarques@knights.ucf.edu" userId="S::urn:spo:guest#admarques@knights.ucf.edu::" providerId="AD" clId="Web-{49020B57-2AA4-E507-0E5D-6A98F44275E0}" dt="2022-07-27T16:49:11.106" v="126" actId="1076"/>
          <ac:spMkLst>
            <pc:docMk/>
            <pc:sldMk cId="4157289600" sldId="1180"/>
            <ac:spMk id="12" creationId="{BE0728AF-750E-FBAE-4816-36801E741896}"/>
          </ac:spMkLst>
        </pc:spChg>
        <pc:spChg chg="mod">
          <ac:chgData name="admarques@knights.ucf.edu" userId="S::urn:spo:guest#admarques@knights.ucf.edu::" providerId="AD" clId="Web-{49020B57-2AA4-E507-0E5D-6A98F44275E0}" dt="2022-07-27T14:45:22.110" v="38" actId="1076"/>
          <ac:spMkLst>
            <pc:docMk/>
            <pc:sldMk cId="4157289600" sldId="1180"/>
            <ac:spMk id="14" creationId="{9B099598-B678-634D-B93A-1D6D381816FB}"/>
          </ac:spMkLst>
        </pc:spChg>
        <pc:spChg chg="add mod">
          <ac:chgData name="admarques@knights.ucf.edu" userId="S::urn:spo:guest#admarques@knights.ucf.edu::" providerId="AD" clId="Web-{49020B57-2AA4-E507-0E5D-6A98F44275E0}" dt="2022-07-27T16:49:14.012" v="127" actId="1076"/>
          <ac:spMkLst>
            <pc:docMk/>
            <pc:sldMk cId="4157289600" sldId="1180"/>
            <ac:spMk id="15" creationId="{2B6463C1-901A-5BC2-A801-8A080994D2F5}"/>
          </ac:spMkLst>
        </pc:spChg>
        <pc:spChg chg="add mod">
          <ac:chgData name="admarques@knights.ucf.edu" userId="S::urn:spo:guest#admarques@knights.ucf.edu::" providerId="AD" clId="Web-{49020B57-2AA4-E507-0E5D-6A98F44275E0}" dt="2022-07-27T16:49:51.670" v="136" actId="1076"/>
          <ac:spMkLst>
            <pc:docMk/>
            <pc:sldMk cId="4157289600" sldId="1180"/>
            <ac:spMk id="18" creationId="{67CF578C-2D1B-A40A-D6E1-BCBA2D9BEB40}"/>
          </ac:spMkLst>
        </pc:spChg>
        <pc:spChg chg="add mod">
          <ac:chgData name="admarques@knights.ucf.edu" userId="S::urn:spo:guest#admarques@knights.ucf.edu::" providerId="AD" clId="Web-{49020B57-2AA4-E507-0E5D-6A98F44275E0}" dt="2022-07-27T16:50:13.139" v="146" actId="20577"/>
          <ac:spMkLst>
            <pc:docMk/>
            <pc:sldMk cId="4157289600" sldId="1180"/>
            <ac:spMk id="19" creationId="{1BD8129F-21F2-13F1-337D-7425D7A95A55}"/>
          </ac:spMkLst>
        </pc:spChg>
        <pc:spChg chg="add mod">
          <ac:chgData name="admarques@knights.ucf.edu" userId="S::urn:spo:guest#admarques@knights.ucf.edu::" providerId="AD" clId="Web-{49020B57-2AA4-E507-0E5D-6A98F44275E0}" dt="2022-07-27T16:50:37.874" v="152" actId="20577"/>
          <ac:spMkLst>
            <pc:docMk/>
            <pc:sldMk cId="4157289600" sldId="1180"/>
            <ac:spMk id="20" creationId="{2937BD0F-A158-664A-39F3-DE9C6F1568CF}"/>
          </ac:spMkLst>
        </pc:spChg>
        <pc:spChg chg="add mod">
          <ac:chgData name="admarques@knights.ucf.edu" userId="S::urn:spo:guest#admarques@knights.ucf.edu::" providerId="AD" clId="Web-{49020B57-2AA4-E507-0E5D-6A98F44275E0}" dt="2022-07-27T16:50:57.812" v="160" actId="20577"/>
          <ac:spMkLst>
            <pc:docMk/>
            <pc:sldMk cId="4157289600" sldId="1180"/>
            <ac:spMk id="21" creationId="{AC828C37-54A5-D3B0-2A1A-3CF1539243BB}"/>
          </ac:spMkLst>
        </pc:spChg>
        <pc:spChg chg="add mod">
          <ac:chgData name="admarques@knights.ucf.edu" userId="S::urn:spo:guest#admarques@knights.ucf.edu::" providerId="AD" clId="Web-{49020B57-2AA4-E507-0E5D-6A98F44275E0}" dt="2022-07-27T16:51:22.969" v="165" actId="20577"/>
          <ac:spMkLst>
            <pc:docMk/>
            <pc:sldMk cId="4157289600" sldId="1180"/>
            <ac:spMk id="22" creationId="{905A3703-86AB-51CD-27A6-BA52614037A6}"/>
          </ac:spMkLst>
        </pc:spChg>
        <pc:spChg chg="add mod">
          <ac:chgData name="admarques@knights.ucf.edu" userId="S::urn:spo:guest#admarques@knights.ucf.edu::" providerId="AD" clId="Web-{49020B57-2AA4-E507-0E5D-6A98F44275E0}" dt="2022-07-27T16:51:50.392" v="172" actId="1076"/>
          <ac:spMkLst>
            <pc:docMk/>
            <pc:sldMk cId="4157289600" sldId="1180"/>
            <ac:spMk id="23" creationId="{C7E052F5-2E47-3CE0-D30B-5A0531E5C2F8}"/>
          </ac:spMkLst>
        </pc:spChg>
        <pc:spChg chg="add mod">
          <ac:chgData name="admarques@knights.ucf.edu" userId="S::urn:spo:guest#admarques@knights.ucf.edu::" providerId="AD" clId="Web-{49020B57-2AA4-E507-0E5D-6A98F44275E0}" dt="2022-07-27T17:13:31.998" v="312" actId="1076"/>
          <ac:spMkLst>
            <pc:docMk/>
            <pc:sldMk cId="4157289600" sldId="1180"/>
            <ac:spMk id="26" creationId="{822424D7-231A-E5EB-20B6-8F6CD69DDA01}"/>
          </ac:spMkLst>
        </pc:spChg>
        <pc:spChg chg="add mod">
          <ac:chgData name="admarques@knights.ucf.edu" userId="S::urn:spo:guest#admarques@knights.ucf.edu::" providerId="AD" clId="Web-{49020B57-2AA4-E507-0E5D-6A98F44275E0}" dt="2022-07-27T17:06:26.515" v="216" actId="1076"/>
          <ac:spMkLst>
            <pc:docMk/>
            <pc:sldMk cId="4157289600" sldId="1180"/>
            <ac:spMk id="27" creationId="{8EEF00EC-9952-B8B7-1866-F3519034831F}"/>
          </ac:spMkLst>
        </pc:spChg>
        <pc:spChg chg="add del mod">
          <ac:chgData name="admarques@knights.ucf.edu" userId="S::urn:spo:guest#admarques@knights.ucf.edu::" providerId="AD" clId="Web-{49020B57-2AA4-E507-0E5D-6A98F44275E0}" dt="2022-07-27T17:05:35.889" v="202"/>
          <ac:spMkLst>
            <pc:docMk/>
            <pc:sldMk cId="4157289600" sldId="1180"/>
            <ac:spMk id="28" creationId="{367F4438-3736-739F-5A10-AAF19C074CBF}"/>
          </ac:spMkLst>
        </pc:spChg>
        <pc:spChg chg="add mod">
          <ac:chgData name="admarques@knights.ucf.edu" userId="S::urn:spo:guest#admarques@knights.ucf.edu::" providerId="AD" clId="Web-{49020B57-2AA4-E507-0E5D-6A98F44275E0}" dt="2022-07-27T17:10:37.977" v="271" actId="1076"/>
          <ac:spMkLst>
            <pc:docMk/>
            <pc:sldMk cId="4157289600" sldId="1180"/>
            <ac:spMk id="29" creationId="{F9BC6119-3399-FEC7-A16B-C0FA4658AA55}"/>
          </ac:spMkLst>
        </pc:spChg>
        <pc:spChg chg="add mod">
          <ac:chgData name="admarques@knights.ucf.edu" userId="S::urn:spo:guest#admarques@knights.ucf.edu::" providerId="AD" clId="Web-{49020B57-2AA4-E507-0E5D-6A98F44275E0}" dt="2022-07-27T17:10:40.258" v="272" actId="1076"/>
          <ac:spMkLst>
            <pc:docMk/>
            <pc:sldMk cId="4157289600" sldId="1180"/>
            <ac:spMk id="30" creationId="{88176EFF-FF04-C1BC-3DE4-BDAB8FAAF550}"/>
          </ac:spMkLst>
        </pc:spChg>
        <pc:spChg chg="add mod">
          <ac:chgData name="admarques@knights.ucf.edu" userId="S::urn:spo:guest#admarques@knights.ucf.edu::" providerId="AD" clId="Web-{49020B57-2AA4-E507-0E5D-6A98F44275E0}" dt="2022-07-27T17:12:52.060" v="304" actId="1076"/>
          <ac:spMkLst>
            <pc:docMk/>
            <pc:sldMk cId="4157289600" sldId="1180"/>
            <ac:spMk id="31" creationId="{736C5CAE-74FF-AD1B-1A86-73F9F1DE23D0}"/>
          </ac:spMkLst>
        </pc:spChg>
        <pc:spChg chg="add mod">
          <ac:chgData name="admarques@knights.ucf.edu" userId="S::urn:spo:guest#admarques@knights.ucf.edu::" providerId="AD" clId="Web-{49020B57-2AA4-E507-0E5D-6A98F44275E0}" dt="2022-07-27T17:13:02.107" v="307" actId="1076"/>
          <ac:spMkLst>
            <pc:docMk/>
            <pc:sldMk cId="4157289600" sldId="1180"/>
            <ac:spMk id="32" creationId="{730322E4-AD33-6B32-70C4-069903CB1AF7}"/>
          </ac:spMkLst>
        </pc:spChg>
        <pc:spChg chg="add mod">
          <ac:chgData name="admarques@knights.ucf.edu" userId="S::urn:spo:guest#admarques@knights.ucf.edu::" providerId="AD" clId="Web-{49020B57-2AA4-E507-0E5D-6A98F44275E0}" dt="2022-07-27T17:13:17.842" v="310" actId="1076"/>
          <ac:spMkLst>
            <pc:docMk/>
            <pc:sldMk cId="4157289600" sldId="1180"/>
            <ac:spMk id="33" creationId="{B8E39421-6757-231E-0694-9D9376CD805D}"/>
          </ac:spMkLst>
        </pc:spChg>
        <pc:spChg chg="add mod">
          <ac:chgData name="admarques@knights.ucf.edu" userId="S::urn:spo:guest#admarques@knights.ucf.edu::" providerId="AD" clId="Web-{49020B57-2AA4-E507-0E5D-6A98F44275E0}" dt="2022-07-27T17:12:40.934" v="301" actId="1076"/>
          <ac:spMkLst>
            <pc:docMk/>
            <pc:sldMk cId="4157289600" sldId="1180"/>
            <ac:spMk id="34" creationId="{A648516E-95C4-B33A-B008-E3671A1A436F}"/>
          </ac:spMkLst>
        </pc:spChg>
        <pc:spChg chg="add mod">
          <ac:chgData name="admarques@knights.ucf.edu" userId="S::urn:spo:guest#admarques@knights.ucf.edu::" providerId="AD" clId="Web-{49020B57-2AA4-E507-0E5D-6A98F44275E0}" dt="2022-07-27T17:14:14.344" v="323" actId="1076"/>
          <ac:spMkLst>
            <pc:docMk/>
            <pc:sldMk cId="4157289600" sldId="1180"/>
            <ac:spMk id="35" creationId="{D0CC36E1-8967-544D-8340-E218C5072EA5}"/>
          </ac:spMkLst>
        </pc:spChg>
        <pc:grpChg chg="add mod">
          <ac:chgData name="admarques@knights.ucf.edu" userId="S::urn:spo:guest#admarques@knights.ucf.edu::" providerId="AD" clId="Web-{49020B57-2AA4-E507-0E5D-6A98F44275E0}" dt="2022-07-27T17:13:25.092" v="311" actId="1076"/>
          <ac:grpSpMkLst>
            <pc:docMk/>
            <pc:sldMk cId="4157289600" sldId="1180"/>
            <ac:grpSpMk id="24" creationId="{A4716F59-D289-D772-9607-F318770AB22E}"/>
          </ac:grpSpMkLst>
        </pc:grpChg>
        <pc:picChg chg="add mod modCrop">
          <ac:chgData name="admarques@knights.ucf.edu" userId="S::urn:spo:guest#admarques@knights.ucf.edu::" providerId="AD" clId="Web-{49020B57-2AA4-E507-0E5D-6A98F44275E0}" dt="2022-07-27T16:44:52.331" v="82" actId="1076"/>
          <ac:picMkLst>
            <pc:docMk/>
            <pc:sldMk cId="4157289600" sldId="1180"/>
            <ac:picMk id="3" creationId="{0D66010A-BF40-FD11-22EC-5B540D6C2D48}"/>
          </ac:picMkLst>
        </pc:picChg>
        <pc:picChg chg="add del mod">
          <ac:chgData name="admarques@knights.ucf.edu" userId="S::urn:spo:guest#admarques@knights.ucf.edu::" providerId="AD" clId="Web-{49020B57-2AA4-E507-0E5D-6A98F44275E0}" dt="2022-07-27T14:40:04.491" v="12"/>
          <ac:picMkLst>
            <pc:docMk/>
            <pc:sldMk cId="4157289600" sldId="1180"/>
            <ac:picMk id="3" creationId="{7AC626D5-615B-E424-3FDB-90D93716FB97}"/>
          </ac:picMkLst>
        </pc:picChg>
        <pc:picChg chg="del">
          <ac:chgData name="admarques@knights.ucf.edu" userId="S::urn:spo:guest#admarques@knights.ucf.edu::" providerId="AD" clId="Web-{49020B57-2AA4-E507-0E5D-6A98F44275E0}" dt="2022-07-27T16:42:15.529" v="44"/>
          <ac:picMkLst>
            <pc:docMk/>
            <pc:sldMk cId="4157289600" sldId="1180"/>
            <ac:picMk id="4" creationId="{BE87F91F-48A4-2B77-9C1D-0B4E7C13B937}"/>
          </ac:picMkLst>
        </pc:picChg>
        <pc:picChg chg="del mod">
          <ac:chgData name="admarques@knights.ucf.edu" userId="S::urn:spo:guest#admarques@knights.ucf.edu::" providerId="AD" clId="Web-{49020B57-2AA4-E507-0E5D-6A98F44275E0}" dt="2022-07-27T14:44:01.342" v="30"/>
          <ac:picMkLst>
            <pc:docMk/>
            <pc:sldMk cId="4157289600" sldId="1180"/>
            <ac:picMk id="5" creationId="{DCBA1A7F-1CFB-2843-A994-CC91142E63A8}"/>
          </ac:picMkLst>
        </pc:picChg>
        <pc:picChg chg="add del mod">
          <ac:chgData name="admarques@knights.ucf.edu" userId="S::urn:spo:guest#admarques@knights.ucf.edu::" providerId="AD" clId="Web-{49020B57-2AA4-E507-0E5D-6A98F44275E0}" dt="2022-07-27T16:58:21.577" v="173"/>
          <ac:picMkLst>
            <pc:docMk/>
            <pc:sldMk cId="4157289600" sldId="1180"/>
            <ac:picMk id="6" creationId="{5AD760B1-8EE7-21A3-FD4B-8B068D743D72}"/>
          </ac:picMkLst>
        </pc:picChg>
        <pc:picChg chg="del mod">
          <ac:chgData name="admarques@knights.ucf.edu" userId="S::urn:spo:guest#admarques@knights.ucf.edu::" providerId="AD" clId="Web-{49020B57-2AA4-E507-0E5D-6A98F44275E0}" dt="2022-07-27T14:43:58.388" v="29"/>
          <ac:picMkLst>
            <pc:docMk/>
            <pc:sldMk cId="4157289600" sldId="1180"/>
            <ac:picMk id="6" creationId="{94B755BE-301E-744C-B148-EB96D3BB6C49}"/>
          </ac:picMkLst>
        </pc:picChg>
        <pc:picChg chg="add del mod">
          <ac:chgData name="admarques@knights.ucf.edu" userId="S::urn:spo:guest#admarques@knights.ucf.edu::" providerId="AD" clId="Web-{49020B57-2AA4-E507-0E5D-6A98F44275E0}" dt="2022-07-27T14:42:12.135" v="20"/>
          <ac:picMkLst>
            <pc:docMk/>
            <pc:sldMk cId="4157289600" sldId="1180"/>
            <ac:picMk id="8" creationId="{039F2CFC-2133-120B-A929-61E09C22F762}"/>
          </ac:picMkLst>
        </pc:picChg>
        <pc:picChg chg="add mod">
          <ac:chgData name="admarques@knights.ucf.edu" userId="S::urn:spo:guest#admarques@knights.ucf.edu::" providerId="AD" clId="Web-{49020B57-2AA4-E507-0E5D-6A98F44275E0}" dt="2022-07-27T14:43:39.341" v="24" actId="1076"/>
          <ac:picMkLst>
            <pc:docMk/>
            <pc:sldMk cId="4157289600" sldId="1180"/>
            <ac:picMk id="10" creationId="{565D1611-F96E-1C4B-20AB-EA6B485CFEBF}"/>
          </ac:picMkLst>
        </pc:picChg>
        <pc:picChg chg="add mod modCrop">
          <ac:chgData name="admarques@knights.ucf.edu" userId="S::urn:spo:guest#admarques@knights.ucf.edu::" providerId="AD" clId="Web-{49020B57-2AA4-E507-0E5D-6A98F44275E0}" dt="2022-07-27T16:48:54.871" v="125"/>
          <ac:picMkLst>
            <pc:docMk/>
            <pc:sldMk cId="4157289600" sldId="1180"/>
            <ac:picMk id="16" creationId="{48A81D63-0857-4DB8-E4BB-83B4EF1A2F6B}"/>
          </ac:picMkLst>
        </pc:picChg>
        <pc:picChg chg="add mod modCrop">
          <ac:chgData name="admarques@knights.ucf.edu" userId="S::urn:spo:guest#admarques@knights.ucf.edu::" providerId="AD" clId="Web-{49020B57-2AA4-E507-0E5D-6A98F44275E0}" dt="2022-07-27T16:47:25.586" v="121" actId="1076"/>
          <ac:picMkLst>
            <pc:docMk/>
            <pc:sldMk cId="4157289600" sldId="1180"/>
            <ac:picMk id="17" creationId="{D184302D-B54C-D4B8-A902-D58ED3C38F13}"/>
          </ac:picMkLst>
        </pc:picChg>
        <pc:cxnChg chg="mod">
          <ac:chgData name="admarques@knights.ucf.edu" userId="S::urn:spo:guest#admarques@knights.ucf.edu::" providerId="AD" clId="Web-{49020B57-2AA4-E507-0E5D-6A98F44275E0}" dt="2022-07-27T14:45:06.719" v="37"/>
          <ac:cxnSpMkLst>
            <pc:docMk/>
            <pc:sldMk cId="4157289600" sldId="1180"/>
            <ac:cxnSpMk id="13" creationId="{E901646A-3BE4-2E4C-8461-9120C3B071F7}"/>
          </ac:cxnSpMkLst>
        </pc:cxnChg>
      </pc:sldChg>
      <pc:sldChg chg="addSp modSp">
        <pc:chgData name="admarques@knights.ucf.edu" userId="S::urn:spo:guest#admarques@knights.ucf.edu::" providerId="AD" clId="Web-{49020B57-2AA4-E507-0E5D-6A98F44275E0}" dt="2022-07-27T17:41:47.477" v="463" actId="20577"/>
        <pc:sldMkLst>
          <pc:docMk/>
          <pc:sldMk cId="2368995732" sldId="1184"/>
        </pc:sldMkLst>
        <pc:spChg chg="add mod">
          <ac:chgData name="admarques@knights.ucf.edu" userId="S::urn:spo:guest#admarques@knights.ucf.edu::" providerId="AD" clId="Web-{49020B57-2AA4-E507-0E5D-6A98F44275E0}" dt="2022-07-27T17:22:50.720" v="332" actId="1076"/>
          <ac:spMkLst>
            <pc:docMk/>
            <pc:sldMk cId="2368995732" sldId="1184"/>
            <ac:spMk id="4" creationId="{F28B887A-37C1-9D8C-404E-F4A2A7706E7D}"/>
          </ac:spMkLst>
        </pc:spChg>
        <pc:spChg chg="add mod">
          <ac:chgData name="admarques@knights.ucf.edu" userId="S::urn:spo:guest#admarques@knights.ucf.edu::" providerId="AD" clId="Web-{49020B57-2AA4-E507-0E5D-6A98F44275E0}" dt="2022-07-27T17:41:47.477" v="463" actId="20577"/>
          <ac:spMkLst>
            <pc:docMk/>
            <pc:sldMk cId="2368995732" sldId="1184"/>
            <ac:spMk id="5" creationId="{743DE86F-6138-018D-F635-939F657910CC}"/>
          </ac:spMkLst>
        </pc:spChg>
        <pc:picChg chg="add mod">
          <ac:chgData name="admarques@knights.ucf.edu" userId="S::urn:spo:guest#admarques@knights.ucf.edu::" providerId="AD" clId="Web-{49020B57-2AA4-E507-0E5D-6A98F44275E0}" dt="2022-07-27T17:21:52.250" v="327" actId="14100"/>
          <ac:picMkLst>
            <pc:docMk/>
            <pc:sldMk cId="2368995732" sldId="1184"/>
            <ac:picMk id="3" creationId="{98D53144-07A1-100C-99CE-C79F0402366F}"/>
          </ac:picMkLst>
        </pc:picChg>
      </pc:sldChg>
    </pc:docChg>
  </pc:docChgLst>
  <pc:docChgLst>
    <pc:chgData name="admarques@knights.ucf.edu" userId="S::urn:spo:guest#admarques@knights.ucf.edu::" providerId="AD" clId="Web-{FEFE5E7B-B521-5011-4DD0-08DBE9C3CDC4}"/>
    <pc:docChg chg="modSld">
      <pc:chgData name="admarques@knights.ucf.edu" userId="S::urn:spo:guest#admarques@knights.ucf.edu::" providerId="AD" clId="Web-{FEFE5E7B-B521-5011-4DD0-08DBE9C3CDC4}" dt="2022-07-26T14:24:45.511" v="113" actId="1076"/>
      <pc:docMkLst>
        <pc:docMk/>
      </pc:docMkLst>
      <pc:sldChg chg="addSp delSp modSp">
        <pc:chgData name="admarques@knights.ucf.edu" userId="S::urn:spo:guest#admarques@knights.ucf.edu::" providerId="AD" clId="Web-{FEFE5E7B-B521-5011-4DD0-08DBE9C3CDC4}" dt="2022-07-26T13:45:37.885" v="112" actId="14100"/>
        <pc:sldMkLst>
          <pc:docMk/>
          <pc:sldMk cId="2458839797" sldId="1176"/>
        </pc:sldMkLst>
        <pc:spChg chg="del">
          <ac:chgData name="admarques@knights.ucf.edu" userId="S::urn:spo:guest#admarques@knights.ucf.edu::" providerId="AD" clId="Web-{FEFE5E7B-B521-5011-4DD0-08DBE9C3CDC4}" dt="2022-07-26T13:42:24.348" v="97"/>
          <ac:spMkLst>
            <pc:docMk/>
            <pc:sldMk cId="2458839797" sldId="1176"/>
            <ac:spMk id="3" creationId="{4C1D1739-75CA-8244-81F5-ABC08D73E4AD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4" creationId="{11ED8E09-2555-D35F-021B-30C5A726D0B7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5" creationId="{B4128FF2-F282-1945-E512-F3F54576785C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6" creationId="{C0C486BD-328B-B785-238B-E8CF8EDD7DE5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7" creationId="{B96506C4-5A72-6560-D0D3-C02B99EA341F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8" creationId="{0A8257CA-1F31-FC35-89C2-C5D6AD078A6E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9" creationId="{61B2463C-45C8-96A5-39D0-D1704666A280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10" creationId="{389C2DB7-6582-5899-30A6-958EB8AB80AE}"/>
          </ac:spMkLst>
        </pc:spChg>
        <pc:spChg chg="add">
          <ac:chgData name="admarques@knights.ucf.edu" userId="S::urn:spo:guest#admarques@knights.ucf.edu::" providerId="AD" clId="Web-{FEFE5E7B-B521-5011-4DD0-08DBE9C3CDC4}" dt="2022-07-26T13:42:56.692" v="98"/>
          <ac:spMkLst>
            <pc:docMk/>
            <pc:sldMk cId="2458839797" sldId="1176"/>
            <ac:spMk id="11" creationId="{EFD5F579-4E2F-0F8A-92FA-A467EFE31361}"/>
          </ac:spMkLst>
        </pc:spChg>
        <pc:spChg chg="add">
          <ac:chgData name="admarques@knights.ucf.edu" userId="S::urn:spo:guest#admarques@knights.ucf.edu::" providerId="AD" clId="Web-{FEFE5E7B-B521-5011-4DD0-08DBE9C3CDC4}" dt="2022-07-26T13:43:14.490" v="99"/>
          <ac:spMkLst>
            <pc:docMk/>
            <pc:sldMk cId="2458839797" sldId="1176"/>
            <ac:spMk id="12" creationId="{31768985-F5C0-666E-FA41-95076BA9775D}"/>
          </ac:spMkLst>
        </pc:spChg>
        <pc:spChg chg="add mod">
          <ac:chgData name="admarques@knights.ucf.edu" userId="S::urn:spo:guest#admarques@knights.ucf.edu::" providerId="AD" clId="Web-{FEFE5E7B-B521-5011-4DD0-08DBE9C3CDC4}" dt="2022-07-26T13:45:37.885" v="112" actId="14100"/>
          <ac:spMkLst>
            <pc:docMk/>
            <pc:sldMk cId="2458839797" sldId="1176"/>
            <ac:spMk id="15" creationId="{8BC4083E-B699-EB91-5138-3519EC493713}"/>
          </ac:spMkLst>
        </pc:spChg>
        <pc:picChg chg="add mod">
          <ac:chgData name="admarques@knights.ucf.edu" userId="S::urn:spo:guest#admarques@knights.ucf.edu::" providerId="AD" clId="Web-{FEFE5E7B-B521-5011-4DD0-08DBE9C3CDC4}" dt="2022-07-26T13:45:32.072" v="110" actId="1076"/>
          <ac:picMkLst>
            <pc:docMk/>
            <pc:sldMk cId="2458839797" sldId="1176"/>
            <ac:picMk id="16" creationId="{9A4AA6D2-C143-34D0-7392-77817B18AA7B}"/>
          </ac:picMkLst>
        </pc:picChg>
        <pc:cxnChg chg="add">
          <ac:chgData name="admarques@knights.ucf.edu" userId="S::urn:spo:guest#admarques@knights.ucf.edu::" providerId="AD" clId="Web-{FEFE5E7B-B521-5011-4DD0-08DBE9C3CDC4}" dt="2022-07-26T13:43:34.256" v="100"/>
          <ac:cxnSpMkLst>
            <pc:docMk/>
            <pc:sldMk cId="2458839797" sldId="1176"/>
            <ac:cxnSpMk id="13" creationId="{7C99E189-7F71-9ADE-2E02-7C96E04526B2}"/>
          </ac:cxnSpMkLst>
        </pc:cxnChg>
        <pc:cxnChg chg="add mod">
          <ac:chgData name="admarques@knights.ucf.edu" userId="S::urn:spo:guest#admarques@knights.ucf.edu::" providerId="AD" clId="Web-{FEFE5E7B-B521-5011-4DD0-08DBE9C3CDC4}" dt="2022-07-26T13:43:45.881" v="102" actId="1076"/>
          <ac:cxnSpMkLst>
            <pc:docMk/>
            <pc:sldMk cId="2458839797" sldId="1176"/>
            <ac:cxnSpMk id="14" creationId="{7C99E189-7F71-9ADE-2E02-7C96E04526B2}"/>
          </ac:cxnSpMkLst>
        </pc:cxnChg>
      </pc:sldChg>
      <pc:sldChg chg="addSp delSp modSp">
        <pc:chgData name="admarques@knights.ucf.edu" userId="S::urn:spo:guest#admarques@knights.ucf.edu::" providerId="AD" clId="Web-{FEFE5E7B-B521-5011-4DD0-08DBE9C3CDC4}" dt="2022-07-26T14:24:45.511" v="113" actId="1076"/>
        <pc:sldMkLst>
          <pc:docMk/>
          <pc:sldMk cId="2952720844" sldId="1177"/>
        </pc:sldMkLst>
        <pc:spChg chg="del">
          <ac:chgData name="admarques@knights.ucf.edu" userId="S::urn:spo:guest#admarques@knights.ucf.edu::" providerId="AD" clId="Web-{FEFE5E7B-B521-5011-4DD0-08DBE9C3CDC4}" dt="2022-07-26T12:18:48.436" v="0"/>
          <ac:spMkLst>
            <pc:docMk/>
            <pc:sldMk cId="2952720844" sldId="1177"/>
            <ac:spMk id="3" creationId="{53151463-0434-A942-9E67-1E5115C07077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16" v="28" actId="1076"/>
          <ac:spMkLst>
            <pc:docMk/>
            <pc:sldMk cId="2952720844" sldId="1177"/>
            <ac:spMk id="4" creationId="{90A19CAD-5C45-8180-B515-15F0963C94D4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31" v="30" actId="1076"/>
          <ac:spMkLst>
            <pc:docMk/>
            <pc:sldMk cId="2952720844" sldId="1177"/>
            <ac:spMk id="5" creationId="{7F74361B-3D9D-68C1-123B-21D17BA67316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47" v="35" actId="1076"/>
          <ac:spMkLst>
            <pc:docMk/>
            <pc:sldMk cId="2952720844" sldId="1177"/>
            <ac:spMk id="9" creationId="{F159C4EE-C56B-1DEA-90CE-F1515E18E72E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47" v="33" actId="1076"/>
          <ac:spMkLst>
            <pc:docMk/>
            <pc:sldMk cId="2952720844" sldId="1177"/>
            <ac:spMk id="10" creationId="{3162D56F-135E-F893-415F-98A72782E58A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31" v="29" actId="1076"/>
          <ac:spMkLst>
            <pc:docMk/>
            <pc:sldMk cId="2952720844" sldId="1177"/>
            <ac:spMk id="11" creationId="{F9D90553-03EA-498B-0F4B-38778081BB69}"/>
          </ac:spMkLst>
        </pc:spChg>
        <pc:spChg chg="add mod">
          <ac:chgData name="admarques@knights.ucf.edu" userId="S::urn:spo:guest#admarques@knights.ucf.edu::" providerId="AD" clId="Web-{FEFE5E7B-B521-5011-4DD0-08DBE9C3CDC4}" dt="2022-07-26T12:20:59.863" v="36" actId="1076"/>
          <ac:spMkLst>
            <pc:docMk/>
            <pc:sldMk cId="2952720844" sldId="1177"/>
            <ac:spMk id="13" creationId="{8819E38F-F936-16FD-250C-5D197CDEA263}"/>
          </ac:spMkLst>
        </pc:spChg>
        <pc:spChg chg="add mod">
          <ac:chgData name="admarques@knights.ucf.edu" userId="S::urn:spo:guest#admarques@knights.ucf.edu::" providerId="AD" clId="Web-{FEFE5E7B-B521-5011-4DD0-08DBE9C3CDC4}" dt="2022-07-26T12:24:12.463" v="56"/>
          <ac:spMkLst>
            <pc:docMk/>
            <pc:sldMk cId="2952720844" sldId="1177"/>
            <ac:spMk id="15" creationId="{200C4A48-E11A-E904-D49E-B12B68190847}"/>
          </ac:spMkLst>
        </pc:spChg>
        <pc:spChg chg="add mod">
          <ac:chgData name="admarques@knights.ucf.edu" userId="S::urn:spo:guest#admarques@knights.ucf.edu::" providerId="AD" clId="Web-{FEFE5E7B-B521-5011-4DD0-08DBE9C3CDC4}" dt="2022-07-26T12:25:22.059" v="58" actId="1076"/>
          <ac:spMkLst>
            <pc:docMk/>
            <pc:sldMk cId="2952720844" sldId="1177"/>
            <ac:spMk id="17" creationId="{05D9705A-354A-2692-23E9-993D9FA92C3D}"/>
          </ac:spMkLst>
        </pc:spChg>
        <pc:spChg chg="add mod">
          <ac:chgData name="admarques@knights.ucf.edu" userId="S::urn:spo:guest#admarques@knights.ucf.edu::" providerId="AD" clId="Web-{FEFE5E7B-B521-5011-4DD0-08DBE9C3CDC4}" dt="2022-07-26T14:24:45.511" v="113" actId="1076"/>
          <ac:spMkLst>
            <pc:docMk/>
            <pc:sldMk cId="2952720844" sldId="1177"/>
            <ac:spMk id="18" creationId="{4312791E-CC43-0781-3D74-BA9D0242D558}"/>
          </ac:spMkLst>
        </pc:spChg>
        <pc:spChg chg="add del mod">
          <ac:chgData name="admarques@knights.ucf.edu" userId="S::urn:spo:guest#admarques@knights.ucf.edu::" providerId="AD" clId="Web-{FEFE5E7B-B521-5011-4DD0-08DBE9C3CDC4}" dt="2022-07-26T12:39:07.790" v="92"/>
          <ac:spMkLst>
            <pc:docMk/>
            <pc:sldMk cId="2952720844" sldId="1177"/>
            <ac:spMk id="20" creationId="{21646EFA-1886-D4F9-01EB-95436E5975FB}"/>
          </ac:spMkLst>
        </pc:spChg>
        <pc:spChg chg="add mod">
          <ac:chgData name="admarques@knights.ucf.edu" userId="S::urn:spo:guest#admarques@knights.ucf.edu::" providerId="AD" clId="Web-{FEFE5E7B-B521-5011-4DD0-08DBE9C3CDC4}" dt="2022-07-26T12:40:00.635" v="96" actId="1076"/>
          <ac:spMkLst>
            <pc:docMk/>
            <pc:sldMk cId="2952720844" sldId="1177"/>
            <ac:spMk id="22" creationId="{3F667505-8077-3E3E-B2C8-DE0FF28CF8F2}"/>
          </ac:spMkLst>
        </pc:spChg>
        <pc:picChg chg="add mod modCrop">
          <ac:chgData name="admarques@knights.ucf.edu" userId="S::urn:spo:guest#admarques@knights.ucf.edu::" providerId="AD" clId="Web-{FEFE5E7B-B521-5011-4DD0-08DBE9C3CDC4}" dt="2022-07-26T12:22:17.350" v="49" actId="1076"/>
          <ac:picMkLst>
            <pc:docMk/>
            <pc:sldMk cId="2952720844" sldId="1177"/>
            <ac:picMk id="14" creationId="{0DA7F834-9E31-72D7-7489-5662315698D5}"/>
          </ac:picMkLst>
        </pc:picChg>
        <pc:cxnChg chg="add mod">
          <ac:chgData name="admarques@knights.ucf.edu" userId="S::urn:spo:guest#admarques@knights.ucf.edu::" providerId="AD" clId="Web-{FEFE5E7B-B521-5011-4DD0-08DBE9C3CDC4}" dt="2022-07-26T12:20:59.831" v="31" actId="1076"/>
          <ac:cxnSpMkLst>
            <pc:docMk/>
            <pc:sldMk cId="2952720844" sldId="1177"/>
            <ac:cxnSpMk id="6" creationId="{FD87DEC1-4877-C141-9835-BAD98739149E}"/>
          </ac:cxnSpMkLst>
        </pc:cxnChg>
        <pc:cxnChg chg="add mod">
          <ac:chgData name="admarques@knights.ucf.edu" userId="S::urn:spo:guest#admarques@knights.ucf.edu::" providerId="AD" clId="Web-{FEFE5E7B-B521-5011-4DD0-08DBE9C3CDC4}" dt="2022-07-26T12:20:59.831" v="32" actId="1076"/>
          <ac:cxnSpMkLst>
            <pc:docMk/>
            <pc:sldMk cId="2952720844" sldId="1177"/>
            <ac:cxnSpMk id="7" creationId="{0289C742-C7F2-5C2B-6DA0-C7030F5CB589}"/>
          </ac:cxnSpMkLst>
        </pc:cxnChg>
        <pc:cxnChg chg="add mod">
          <ac:chgData name="admarques@knights.ucf.edu" userId="S::urn:spo:guest#admarques@knights.ucf.edu::" providerId="AD" clId="Web-{FEFE5E7B-B521-5011-4DD0-08DBE9C3CDC4}" dt="2022-07-26T12:20:59.847" v="34" actId="1076"/>
          <ac:cxnSpMkLst>
            <pc:docMk/>
            <pc:sldMk cId="2952720844" sldId="1177"/>
            <ac:cxnSpMk id="8" creationId="{AC7E8691-0743-59C3-DA7E-AB3778B2500A}"/>
          </ac:cxnSpMkLst>
        </pc:cxnChg>
        <pc:cxnChg chg="add mod">
          <ac:chgData name="admarques@knights.ucf.edu" userId="S::urn:spo:guest#admarques@knights.ucf.edu::" providerId="AD" clId="Web-{FEFE5E7B-B521-5011-4DD0-08DBE9C3CDC4}" dt="2022-07-26T12:20:59.863" v="37" actId="1076"/>
          <ac:cxnSpMkLst>
            <pc:docMk/>
            <pc:sldMk cId="2952720844" sldId="1177"/>
            <ac:cxnSpMk id="12" creationId="{082714D1-2FD4-A70B-678C-D4C4B32EFC2C}"/>
          </ac:cxnSpMkLst>
        </pc:cxnChg>
        <pc:cxnChg chg="add del mod">
          <ac:chgData name="admarques@knights.ucf.edu" userId="S::urn:spo:guest#admarques@knights.ucf.edu::" providerId="AD" clId="Web-{FEFE5E7B-B521-5011-4DD0-08DBE9C3CDC4}" dt="2022-07-26T12:38:46.336" v="87"/>
          <ac:cxnSpMkLst>
            <pc:docMk/>
            <pc:sldMk cId="2952720844" sldId="1177"/>
            <ac:cxnSpMk id="19" creationId="{894E4B30-F9AF-20ED-A6F8-F603D868B6CA}"/>
          </ac:cxnSpMkLst>
        </pc:cxnChg>
      </pc:sldChg>
    </pc:docChg>
  </pc:docChgLst>
  <pc:docChgLst>
    <pc:chgData name="Felipe Viana" userId="afee57a1-d31d-42f1-b644-982eaf8b2b40" providerId="ADAL" clId="{2FFD3C35-E83C-A746-B51A-264D98EB1E15}"/>
    <pc:docChg chg="undo custSel addSld delSld modSld sldOrd">
      <pc:chgData name="Felipe Viana" userId="afee57a1-d31d-42f1-b644-982eaf8b2b40" providerId="ADAL" clId="{2FFD3C35-E83C-A746-B51A-264D98EB1E15}" dt="2022-04-28T13:12:00.375" v="7727" actId="14100"/>
      <pc:docMkLst>
        <pc:docMk/>
      </pc:docMkLst>
      <pc:sldChg chg="ord">
        <pc:chgData name="Felipe Viana" userId="afee57a1-d31d-42f1-b644-982eaf8b2b40" providerId="ADAL" clId="{2FFD3C35-E83C-A746-B51A-264D98EB1E15}" dt="2022-04-26T13:18:44.767" v="4935" actId="20578"/>
        <pc:sldMkLst>
          <pc:docMk/>
          <pc:sldMk cId="264702555" sldId="325"/>
        </pc:sldMkLst>
      </pc:sldChg>
      <pc:sldChg chg="modSp mod ord">
        <pc:chgData name="Felipe Viana" userId="afee57a1-d31d-42f1-b644-982eaf8b2b40" providerId="ADAL" clId="{2FFD3C35-E83C-A746-B51A-264D98EB1E15}" dt="2022-04-27T00:46:46.642" v="7130" actId="20578"/>
        <pc:sldMkLst>
          <pc:docMk/>
          <pc:sldMk cId="4094141034" sldId="488"/>
        </pc:sldMkLst>
        <pc:graphicFrameChg chg="modGraphic">
          <ac:chgData name="Felipe Viana" userId="afee57a1-d31d-42f1-b644-982eaf8b2b40" providerId="ADAL" clId="{2FFD3C35-E83C-A746-B51A-264D98EB1E15}" dt="2022-04-14T17:57:20.341" v="3431" actId="20577"/>
          <ac:graphicFrameMkLst>
            <pc:docMk/>
            <pc:sldMk cId="4094141034" sldId="488"/>
            <ac:graphicFrameMk id="3" creationId="{CD0889AC-0557-834D-8D64-172D04D3CAC8}"/>
          </ac:graphicFrameMkLst>
        </pc:graphicFrameChg>
      </pc:sldChg>
      <pc:sldChg chg="del">
        <pc:chgData name="Felipe Viana" userId="afee57a1-d31d-42f1-b644-982eaf8b2b40" providerId="ADAL" clId="{2FFD3C35-E83C-A746-B51A-264D98EB1E15}" dt="2022-04-28T12:54:26.292" v="7474" actId="2696"/>
        <pc:sldMkLst>
          <pc:docMk/>
          <pc:sldMk cId="2027351421" sldId="507"/>
        </pc:sldMkLst>
      </pc:sldChg>
      <pc:sldChg chg="modSp mod ord">
        <pc:chgData name="Felipe Viana" userId="afee57a1-d31d-42f1-b644-982eaf8b2b40" providerId="ADAL" clId="{2FFD3C35-E83C-A746-B51A-264D98EB1E15}" dt="2022-04-26T19:32:54.894" v="5975" actId="207"/>
        <pc:sldMkLst>
          <pc:docMk/>
          <pc:sldMk cId="2648189360" sldId="509"/>
        </pc:sldMkLst>
        <pc:spChg chg="mod">
          <ac:chgData name="Felipe Viana" userId="afee57a1-d31d-42f1-b644-982eaf8b2b40" providerId="ADAL" clId="{2FFD3C35-E83C-A746-B51A-264D98EB1E15}" dt="2022-04-26T19:32:54.894" v="5975" actId="207"/>
          <ac:spMkLst>
            <pc:docMk/>
            <pc:sldMk cId="2648189360" sldId="509"/>
            <ac:spMk id="3" creationId="{147AB0C4-8318-DA48-9748-F9DF7926344E}"/>
          </ac:spMkLst>
        </pc:spChg>
      </pc:sldChg>
      <pc:sldChg chg="del">
        <pc:chgData name="Felipe Viana" userId="afee57a1-d31d-42f1-b644-982eaf8b2b40" providerId="ADAL" clId="{2FFD3C35-E83C-A746-B51A-264D98EB1E15}" dt="2022-04-28T12:54:32.470" v="7475" actId="2696"/>
        <pc:sldMkLst>
          <pc:docMk/>
          <pc:sldMk cId="454175496" sldId="1089"/>
        </pc:sldMkLst>
      </pc:sldChg>
      <pc:sldChg chg="addSp delSp modSp mod ord">
        <pc:chgData name="Felipe Viana" userId="afee57a1-d31d-42f1-b644-982eaf8b2b40" providerId="ADAL" clId="{2FFD3C35-E83C-A746-B51A-264D98EB1E15}" dt="2022-04-26T21:35:52.585" v="6155" actId="20578"/>
        <pc:sldMkLst>
          <pc:docMk/>
          <pc:sldMk cId="108397064" sldId="1091"/>
        </pc:sldMkLst>
        <pc:spChg chg="mod">
          <ac:chgData name="Felipe Viana" userId="afee57a1-d31d-42f1-b644-982eaf8b2b40" providerId="ADAL" clId="{2FFD3C35-E83C-A746-B51A-264D98EB1E15}" dt="2022-04-08T01:07:03.806" v="566" actId="20577"/>
          <ac:spMkLst>
            <pc:docMk/>
            <pc:sldMk cId="108397064" sldId="1091"/>
            <ac:spMk id="2" creationId="{7FB7B6B3-0675-4ADD-4BE9-70E4DCA1DBFC}"/>
          </ac:spMkLst>
        </pc:spChg>
        <pc:spChg chg="add mod">
          <ac:chgData name="Felipe Viana" userId="afee57a1-d31d-42f1-b644-982eaf8b2b40" providerId="ADAL" clId="{2FFD3C35-E83C-A746-B51A-264D98EB1E15}" dt="2022-04-07T22:35:40.238" v="359" actId="1076"/>
          <ac:spMkLst>
            <pc:docMk/>
            <pc:sldMk cId="108397064" sldId="1091"/>
            <ac:spMk id="3" creationId="{8676EBD2-2ADA-E240-BDCB-B24703DFF176}"/>
          </ac:spMkLst>
        </pc:spChg>
        <pc:spChg chg="add mod">
          <ac:chgData name="Felipe Viana" userId="afee57a1-d31d-42f1-b644-982eaf8b2b40" providerId="ADAL" clId="{2FFD3C35-E83C-A746-B51A-264D98EB1E15}" dt="2022-04-07T22:35:40.238" v="359" actId="1076"/>
          <ac:spMkLst>
            <pc:docMk/>
            <pc:sldMk cId="108397064" sldId="1091"/>
            <ac:spMk id="4" creationId="{4C4C99F7-D0EC-9641-AEB5-6C47561D4AEB}"/>
          </ac:spMkLst>
        </pc:spChg>
        <pc:spChg chg="add mod">
          <ac:chgData name="Felipe Viana" userId="afee57a1-d31d-42f1-b644-982eaf8b2b40" providerId="ADAL" clId="{2FFD3C35-E83C-A746-B51A-264D98EB1E15}" dt="2022-04-08T13:03:38.840" v="767" actId="13822"/>
          <ac:spMkLst>
            <pc:docMk/>
            <pc:sldMk cId="108397064" sldId="1091"/>
            <ac:spMk id="5" creationId="{BBD0D547-81EB-C54A-9C3F-B37379324988}"/>
          </ac:spMkLst>
        </pc:spChg>
        <pc:spChg chg="add mod">
          <ac:chgData name="Felipe Viana" userId="afee57a1-d31d-42f1-b644-982eaf8b2b40" providerId="ADAL" clId="{2FFD3C35-E83C-A746-B51A-264D98EB1E15}" dt="2022-04-07T22:35:40.238" v="359" actId="1076"/>
          <ac:spMkLst>
            <pc:docMk/>
            <pc:sldMk cId="108397064" sldId="1091"/>
            <ac:spMk id="9" creationId="{C561D150-377D-A945-A762-16A86E5620CC}"/>
          </ac:spMkLst>
        </pc:spChg>
        <pc:spChg chg="add del">
          <ac:chgData name="Felipe Viana" userId="afee57a1-d31d-42f1-b644-982eaf8b2b40" providerId="ADAL" clId="{2FFD3C35-E83C-A746-B51A-264D98EB1E15}" dt="2022-04-13T17:07:59.887" v="1818" actId="478"/>
          <ac:spMkLst>
            <pc:docMk/>
            <pc:sldMk cId="108397064" sldId="1091"/>
            <ac:spMk id="10" creationId="{D2B98EF7-0F76-F04D-9B48-2B4D2B2B646D}"/>
          </ac:spMkLst>
        </pc:spChg>
        <pc:spChg chg="add del mod">
          <ac:chgData name="Felipe Viana" userId="afee57a1-d31d-42f1-b644-982eaf8b2b40" providerId="ADAL" clId="{2FFD3C35-E83C-A746-B51A-264D98EB1E15}" dt="2022-04-07T22:24:32.108" v="87" actId="478"/>
          <ac:spMkLst>
            <pc:docMk/>
            <pc:sldMk cId="108397064" sldId="1091"/>
            <ac:spMk id="10" creationId="{DFB0E054-87DD-F04A-8C9B-DA78103729F5}"/>
          </ac:spMkLst>
        </pc:spChg>
        <pc:spChg chg="add mod">
          <ac:chgData name="Felipe Viana" userId="afee57a1-d31d-42f1-b644-982eaf8b2b40" providerId="ADAL" clId="{2FFD3C35-E83C-A746-B51A-264D98EB1E15}" dt="2022-04-13T17:09:11.575" v="1837" actId="14100"/>
          <ac:spMkLst>
            <pc:docMk/>
            <pc:sldMk cId="108397064" sldId="1091"/>
            <ac:spMk id="17" creationId="{6EA90F9C-A1B6-9B4E-B9D0-A59915DF1C98}"/>
          </ac:spMkLst>
        </pc:spChg>
        <pc:spChg chg="add del mod">
          <ac:chgData name="Felipe Viana" userId="afee57a1-d31d-42f1-b644-982eaf8b2b40" providerId="ADAL" clId="{2FFD3C35-E83C-A746-B51A-264D98EB1E15}" dt="2022-04-07T22:32:31.179" v="281" actId="478"/>
          <ac:spMkLst>
            <pc:docMk/>
            <pc:sldMk cId="108397064" sldId="1091"/>
            <ac:spMk id="17" creationId="{A9A6E389-3E48-B14C-B1B6-CB1BDB99488E}"/>
          </ac:spMkLst>
        </pc:spChg>
        <pc:spChg chg="add mod">
          <ac:chgData name="Felipe Viana" userId="afee57a1-d31d-42f1-b644-982eaf8b2b40" providerId="ADAL" clId="{2FFD3C35-E83C-A746-B51A-264D98EB1E15}" dt="2022-04-07T22:35:40.238" v="359" actId="1076"/>
          <ac:spMkLst>
            <pc:docMk/>
            <pc:sldMk cId="108397064" sldId="1091"/>
            <ac:spMk id="24" creationId="{4079F10A-FA5D-8D47-ABA0-0D093101ADDA}"/>
          </ac:spMkLst>
        </pc:spChg>
        <pc:spChg chg="add mod">
          <ac:chgData name="Felipe Viana" userId="afee57a1-d31d-42f1-b644-982eaf8b2b40" providerId="ADAL" clId="{2FFD3C35-E83C-A746-B51A-264D98EB1E15}" dt="2022-04-07T22:39:03.795" v="457" actId="6549"/>
          <ac:spMkLst>
            <pc:docMk/>
            <pc:sldMk cId="108397064" sldId="1091"/>
            <ac:spMk id="25" creationId="{6DBE61A5-FB14-C04A-A456-AA3BAA5C881B}"/>
          </ac:spMkLst>
        </pc:spChg>
        <pc:spChg chg="add del mod">
          <ac:chgData name="Felipe Viana" userId="afee57a1-d31d-42f1-b644-982eaf8b2b40" providerId="ADAL" clId="{2FFD3C35-E83C-A746-B51A-264D98EB1E15}" dt="2022-04-13T17:08:23.565" v="1823" actId="478"/>
          <ac:spMkLst>
            <pc:docMk/>
            <pc:sldMk cId="108397064" sldId="1091"/>
            <ac:spMk id="30" creationId="{936CD085-F80D-8140-8B34-A2E319066BAE}"/>
          </ac:spMkLst>
        </pc:spChg>
        <pc:spChg chg="add mod">
          <ac:chgData name="Felipe Viana" userId="afee57a1-d31d-42f1-b644-982eaf8b2b40" providerId="ADAL" clId="{2FFD3C35-E83C-A746-B51A-264D98EB1E15}" dt="2022-04-13T17:09:33.634" v="1842" actId="20577"/>
          <ac:spMkLst>
            <pc:docMk/>
            <pc:sldMk cId="108397064" sldId="1091"/>
            <ac:spMk id="31" creationId="{965EF5FB-B74D-CA4C-AF8E-687722CC83C9}"/>
          </ac:spMkLst>
        </pc:spChg>
        <pc:spChg chg="add mod">
          <ac:chgData name="Felipe Viana" userId="afee57a1-d31d-42f1-b644-982eaf8b2b40" providerId="ADAL" clId="{2FFD3C35-E83C-A746-B51A-264D98EB1E15}" dt="2022-04-13T17:12:28.030" v="2073" actId="1076"/>
          <ac:spMkLst>
            <pc:docMk/>
            <pc:sldMk cId="108397064" sldId="1091"/>
            <ac:spMk id="34" creationId="{FF827044-9504-B14C-9A65-3EA60A3E2DA6}"/>
          </ac:spMkLst>
        </pc:spChg>
        <pc:spChg chg="add mod">
          <ac:chgData name="Felipe Viana" userId="afee57a1-d31d-42f1-b644-982eaf8b2b40" providerId="ADAL" clId="{2FFD3C35-E83C-A746-B51A-264D98EB1E15}" dt="2022-04-07T22:35:40.238" v="359" actId="1076"/>
          <ac:spMkLst>
            <pc:docMk/>
            <pc:sldMk cId="108397064" sldId="1091"/>
            <ac:spMk id="42" creationId="{B9B30AD5-C19F-4D44-AE82-66B32106ED8D}"/>
          </ac:spMkLst>
        </pc:spChg>
        <pc:spChg chg="add del mod">
          <ac:chgData name="Felipe Viana" userId="afee57a1-d31d-42f1-b644-982eaf8b2b40" providerId="ADAL" clId="{2FFD3C35-E83C-A746-B51A-264D98EB1E15}" dt="2022-04-08T12:33:41.364" v="762" actId="478"/>
          <ac:spMkLst>
            <pc:docMk/>
            <pc:sldMk cId="108397064" sldId="1091"/>
            <ac:spMk id="52" creationId="{48F085F5-237D-AB48-9735-8E5892855F35}"/>
          </ac:spMkLst>
        </pc:spChg>
        <pc:spChg chg="add del mod">
          <ac:chgData name="Felipe Viana" userId="afee57a1-d31d-42f1-b644-982eaf8b2b40" providerId="ADAL" clId="{2FFD3C35-E83C-A746-B51A-264D98EB1E15}" dt="2022-04-08T12:33:42.416" v="763" actId="478"/>
          <ac:spMkLst>
            <pc:docMk/>
            <pc:sldMk cId="108397064" sldId="1091"/>
            <ac:spMk id="53" creationId="{8C31CEAB-90C0-D442-9E92-D04DB54EE08B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4" creationId="{5379817F-25B1-6A40-9248-36693D26283F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5" creationId="{255F116F-565A-CB4C-9906-DBA5C0609C6D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6" creationId="{A01A47A1-9299-6A44-B052-27051F0F28A3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7" creationId="{31BA67D5-0632-1740-BB10-523FA28C15C2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8" creationId="{E69841BB-8B49-0F43-BB93-C741C591BCB8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59" creationId="{68203B16-FE28-7447-8525-525A83DDB1FD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60" creationId="{D05A735D-12FE-D343-BC03-6852DD5678AB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61" creationId="{77CA9A59-69C2-0C41-8366-3A0D2C942BBA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62" creationId="{F851412C-AA12-4443-9AEC-591C34E2D6B1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63" creationId="{B12F6AF8-FC74-F641-BA3B-BCFA7F773344}"/>
          </ac:spMkLst>
        </pc:spChg>
        <pc:spChg chg="add del mod">
          <ac:chgData name="Felipe Viana" userId="afee57a1-d31d-42f1-b644-982eaf8b2b40" providerId="ADAL" clId="{2FFD3C35-E83C-A746-B51A-264D98EB1E15}" dt="2022-04-08T12:33:46.748" v="764" actId="478"/>
          <ac:spMkLst>
            <pc:docMk/>
            <pc:sldMk cId="108397064" sldId="1091"/>
            <ac:spMk id="64" creationId="{D5BEC88F-0929-5C44-AD5A-DFDA93E2DB2D}"/>
          </ac:spMkLst>
        </pc:spChg>
        <pc:spChg chg="add mod">
          <ac:chgData name="Felipe Viana" userId="afee57a1-d31d-42f1-b644-982eaf8b2b40" providerId="ADAL" clId="{2FFD3C35-E83C-A746-B51A-264D98EB1E15}" dt="2022-04-08T01:07:51.769" v="581" actId="1076"/>
          <ac:spMkLst>
            <pc:docMk/>
            <pc:sldMk cId="108397064" sldId="1091"/>
            <ac:spMk id="65" creationId="{812F5087-83A0-A040-85F8-0E7A28863D7E}"/>
          </ac:spMkLst>
        </pc:spChg>
        <pc:spChg chg="add mod">
          <ac:chgData name="Felipe Viana" userId="afee57a1-d31d-42f1-b644-982eaf8b2b40" providerId="ADAL" clId="{2FFD3C35-E83C-A746-B51A-264D98EB1E15}" dt="2022-04-13T16:21:16.261" v="1031" actId="20577"/>
          <ac:spMkLst>
            <pc:docMk/>
            <pc:sldMk cId="108397064" sldId="1091"/>
            <ac:spMk id="66" creationId="{ABFAA1D1-07D7-5C41-8A12-90F0F68F2619}"/>
          </ac:spMkLst>
        </pc:spChg>
        <pc:spChg chg="add del mod">
          <ac:chgData name="Felipe Viana" userId="afee57a1-d31d-42f1-b644-982eaf8b2b40" providerId="ADAL" clId="{2FFD3C35-E83C-A746-B51A-264D98EB1E15}" dt="2022-04-13T16:45:00.812" v="1208" actId="21"/>
          <ac:spMkLst>
            <pc:docMk/>
            <pc:sldMk cId="108397064" sldId="1091"/>
            <ac:spMk id="67" creationId="{A7E7DC00-1CCE-2F42-997C-C392D72D694B}"/>
          </ac:spMkLst>
        </pc:spChg>
        <pc:grpChg chg="add mod">
          <ac:chgData name="Felipe Viana" userId="afee57a1-d31d-42f1-b644-982eaf8b2b40" providerId="ADAL" clId="{2FFD3C35-E83C-A746-B51A-264D98EB1E15}" dt="2022-04-13T16:45:19.764" v="1210" actId="1076"/>
          <ac:grpSpMkLst>
            <pc:docMk/>
            <pc:sldMk cId="108397064" sldId="1091"/>
            <ac:grpSpMk id="8" creationId="{138DB4B0-9DD6-4142-A195-B55E5E5021D3}"/>
          </ac:grpSpMkLst>
        </pc:grpChg>
        <pc:grpChg chg="add mod">
          <ac:chgData name="Felipe Viana" userId="afee57a1-d31d-42f1-b644-982eaf8b2b40" providerId="ADAL" clId="{2FFD3C35-E83C-A746-B51A-264D98EB1E15}" dt="2022-04-07T22:35:40.238" v="359" actId="1076"/>
          <ac:grpSpMkLst>
            <pc:docMk/>
            <pc:sldMk cId="108397064" sldId="1091"/>
            <ac:grpSpMk id="11" creationId="{93AD4AA3-8AD9-A240-B979-DD4731D58546}"/>
          </ac:grpSpMkLst>
        </pc:grpChg>
        <pc:picChg chg="add mod">
          <ac:chgData name="Felipe Viana" userId="afee57a1-d31d-42f1-b644-982eaf8b2b40" providerId="ADAL" clId="{2FFD3C35-E83C-A746-B51A-264D98EB1E15}" dt="2022-04-07T22:35:40.238" v="359" actId="1076"/>
          <ac:picMkLst>
            <pc:docMk/>
            <pc:sldMk cId="108397064" sldId="1091"/>
            <ac:picMk id="6" creationId="{06C7B7A9-C74F-4C47-B21D-559D52C969FE}"/>
          </ac:picMkLst>
        </pc:picChg>
        <pc:picChg chg="add mod">
          <ac:chgData name="Felipe Viana" userId="afee57a1-d31d-42f1-b644-982eaf8b2b40" providerId="ADAL" clId="{2FFD3C35-E83C-A746-B51A-264D98EB1E15}" dt="2022-04-07T22:35:40.238" v="359" actId="1076"/>
          <ac:picMkLst>
            <pc:docMk/>
            <pc:sldMk cId="108397064" sldId="1091"/>
            <ac:picMk id="7" creationId="{044B5763-B7BF-8C46-9E3D-4B75711CBAFF}"/>
          </ac:picMkLst>
        </pc:picChg>
        <pc:picChg chg="add del mod">
          <ac:chgData name="Felipe Viana" userId="afee57a1-d31d-42f1-b644-982eaf8b2b40" providerId="ADAL" clId="{2FFD3C35-E83C-A746-B51A-264D98EB1E15}" dt="2022-04-07T22:30:50.554" v="268" actId="478"/>
          <ac:picMkLst>
            <pc:docMk/>
            <pc:sldMk cId="108397064" sldId="1091"/>
            <ac:picMk id="8" creationId="{7061E0DF-CF5D-FE40-8C86-9F18A05593E6}"/>
          </ac:picMkLst>
        </pc:picChg>
        <pc:picChg chg="mod">
          <ac:chgData name="Felipe Viana" userId="afee57a1-d31d-42f1-b644-982eaf8b2b40" providerId="ADAL" clId="{2FFD3C35-E83C-A746-B51A-264D98EB1E15}" dt="2022-04-07T22:20:31.645" v="0"/>
          <ac:picMkLst>
            <pc:docMk/>
            <pc:sldMk cId="108397064" sldId="1091"/>
            <ac:picMk id="12" creationId="{3F87CE5E-AC80-3540-A863-02F1E6F04D03}"/>
          </ac:picMkLst>
        </pc:picChg>
        <pc:picChg chg="add mod">
          <ac:chgData name="Felipe Viana" userId="afee57a1-d31d-42f1-b644-982eaf8b2b40" providerId="ADAL" clId="{2FFD3C35-E83C-A746-B51A-264D98EB1E15}" dt="2022-04-07T22:35:40.238" v="359" actId="1076"/>
          <ac:picMkLst>
            <pc:docMk/>
            <pc:sldMk cId="108397064" sldId="1091"/>
            <ac:picMk id="41" creationId="{FC1B0030-E08F-304F-B856-82E28ADD0302}"/>
          </ac:picMkLst>
        </pc:picChg>
        <pc:cxnChg chg="mod">
          <ac:chgData name="Felipe Viana" userId="afee57a1-d31d-42f1-b644-982eaf8b2b40" providerId="ADAL" clId="{2FFD3C35-E83C-A746-B51A-264D98EB1E15}" dt="2022-04-07T22:20:31.645" v="0"/>
          <ac:cxnSpMkLst>
            <pc:docMk/>
            <pc:sldMk cId="108397064" sldId="1091"/>
            <ac:cxnSpMk id="13" creationId="{44DF92EE-65E9-D943-A2CA-612850763029}"/>
          </ac:cxnSpMkLst>
        </pc:cxnChg>
        <pc:cxnChg chg="mod">
          <ac:chgData name="Felipe Viana" userId="afee57a1-d31d-42f1-b644-982eaf8b2b40" providerId="ADAL" clId="{2FFD3C35-E83C-A746-B51A-264D98EB1E15}" dt="2022-04-07T22:20:31.645" v="0"/>
          <ac:cxnSpMkLst>
            <pc:docMk/>
            <pc:sldMk cId="108397064" sldId="1091"/>
            <ac:cxnSpMk id="14" creationId="{F6E1EE37-4FEC-A045-B175-0C87622DEE02}"/>
          </ac:cxnSpMkLst>
        </pc:cxnChg>
        <pc:cxnChg chg="mod">
          <ac:chgData name="Felipe Viana" userId="afee57a1-d31d-42f1-b644-982eaf8b2b40" providerId="ADAL" clId="{2FFD3C35-E83C-A746-B51A-264D98EB1E15}" dt="2022-04-07T22:20:31.645" v="0"/>
          <ac:cxnSpMkLst>
            <pc:docMk/>
            <pc:sldMk cId="108397064" sldId="1091"/>
            <ac:cxnSpMk id="15" creationId="{C0AC0E00-FA9F-404B-83F3-9DA670F64F10}"/>
          </ac:cxnSpMkLst>
        </pc:cxnChg>
        <pc:cxnChg chg="mod">
          <ac:chgData name="Felipe Viana" userId="afee57a1-d31d-42f1-b644-982eaf8b2b40" providerId="ADAL" clId="{2FFD3C35-E83C-A746-B51A-264D98EB1E15}" dt="2022-04-07T22:20:31.645" v="0"/>
          <ac:cxnSpMkLst>
            <pc:docMk/>
            <pc:sldMk cId="108397064" sldId="1091"/>
            <ac:cxnSpMk id="16" creationId="{39FF7180-EEEE-C946-A9B5-527B99520D09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19" creationId="{EDD6D5B4-597B-1642-A310-5AF3E07DBDCE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20" creationId="{E8DD04E3-CC90-9342-836C-DFDC1D8D10E0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26" creationId="{46C734B2-DF2C-714A-84FD-AB3ED595E3BE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32" creationId="{E9DCBD57-E95C-C146-9983-B602F8EC1F12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44" creationId="{7AA638DB-72C5-8B42-B428-FF32CD3F0314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45" creationId="{6431A889-303E-264E-BFA8-991706026A00}"/>
          </ac:cxnSpMkLst>
        </pc:cxnChg>
        <pc:cxnChg chg="add mod">
          <ac:chgData name="Felipe Viana" userId="afee57a1-d31d-42f1-b644-982eaf8b2b40" providerId="ADAL" clId="{2FFD3C35-E83C-A746-B51A-264D98EB1E15}" dt="2022-04-07T22:35:40.238" v="359" actId="1076"/>
          <ac:cxnSpMkLst>
            <pc:docMk/>
            <pc:sldMk cId="108397064" sldId="1091"/>
            <ac:cxnSpMk id="49" creationId="{3158B5BC-0DF0-CF4C-9256-E834B6804B9D}"/>
          </ac:cxnSpMkLst>
        </pc:cxnChg>
        <pc:cxnChg chg="add del mod">
          <ac:chgData name="Felipe Viana" userId="afee57a1-d31d-42f1-b644-982eaf8b2b40" providerId="ADAL" clId="{2FFD3C35-E83C-A746-B51A-264D98EB1E15}" dt="2022-04-08T14:57:48.230" v="1018" actId="478"/>
          <ac:cxnSpMkLst>
            <pc:docMk/>
            <pc:sldMk cId="108397064" sldId="1091"/>
            <ac:cxnSpMk id="69" creationId="{E3166868-91CD-A247-8CD5-5957E506EBEB}"/>
          </ac:cxnSpMkLst>
        </pc:cxnChg>
      </pc:sldChg>
      <pc:sldChg chg="addSp modSp new mod">
        <pc:chgData name="Felipe Viana" userId="afee57a1-d31d-42f1-b644-982eaf8b2b40" providerId="ADAL" clId="{2FFD3C35-E83C-A746-B51A-264D98EB1E15}" dt="2022-04-13T18:41:07.275" v="3023" actId="14100"/>
        <pc:sldMkLst>
          <pc:docMk/>
          <pc:sldMk cId="728601653" sldId="1092"/>
        </pc:sldMkLst>
        <pc:spChg chg="mod">
          <ac:chgData name="Felipe Viana" userId="afee57a1-d31d-42f1-b644-982eaf8b2b40" providerId="ADAL" clId="{2FFD3C35-E83C-A746-B51A-264D98EB1E15}" dt="2022-04-08T14:32:20.014" v="991" actId="20577"/>
          <ac:spMkLst>
            <pc:docMk/>
            <pc:sldMk cId="728601653" sldId="1092"/>
            <ac:spMk id="2" creationId="{EE68F1D0-A3F5-324E-876A-0D3967E83D1B}"/>
          </ac:spMkLst>
        </pc:spChg>
        <pc:spChg chg="add mod">
          <ac:chgData name="Felipe Viana" userId="afee57a1-d31d-42f1-b644-982eaf8b2b40" providerId="ADAL" clId="{2FFD3C35-E83C-A746-B51A-264D98EB1E15}" dt="2022-04-13T18:41:01.235" v="3022" actId="1076"/>
          <ac:spMkLst>
            <pc:docMk/>
            <pc:sldMk cId="728601653" sldId="1092"/>
            <ac:spMk id="3" creationId="{177BFF74-0EDC-FB4F-AFF6-7C9D1FB91252}"/>
          </ac:spMkLst>
        </pc:spChg>
        <pc:picChg chg="add mod">
          <ac:chgData name="Felipe Viana" userId="afee57a1-d31d-42f1-b644-982eaf8b2b40" providerId="ADAL" clId="{2FFD3C35-E83C-A746-B51A-264D98EB1E15}" dt="2022-04-13T18:41:07.275" v="3023" actId="14100"/>
          <ac:picMkLst>
            <pc:docMk/>
            <pc:sldMk cId="728601653" sldId="1092"/>
            <ac:picMk id="1026" creationId="{050282F7-FFCE-E14E-A3B8-1BEECE2337EC}"/>
          </ac:picMkLst>
        </pc:picChg>
      </pc:sldChg>
      <pc:sldChg chg="addSp modSp new mod">
        <pc:chgData name="Felipe Viana" userId="afee57a1-d31d-42f1-b644-982eaf8b2b40" providerId="ADAL" clId="{2FFD3C35-E83C-A746-B51A-264D98EB1E15}" dt="2022-04-08T16:07:19.551" v="1029" actId="1076"/>
        <pc:sldMkLst>
          <pc:docMk/>
          <pc:sldMk cId="3394707801" sldId="1093"/>
        </pc:sldMkLst>
        <pc:spChg chg="mod">
          <ac:chgData name="Felipe Viana" userId="afee57a1-d31d-42f1-b644-982eaf8b2b40" providerId="ADAL" clId="{2FFD3C35-E83C-A746-B51A-264D98EB1E15}" dt="2022-04-08T14:37:37.408" v="997" actId="20577"/>
          <ac:spMkLst>
            <pc:docMk/>
            <pc:sldMk cId="3394707801" sldId="1093"/>
            <ac:spMk id="2" creationId="{DD30079F-8956-3342-B9F6-FB83EBD9CE76}"/>
          </ac:spMkLst>
        </pc:spChg>
        <pc:picChg chg="add mod">
          <ac:chgData name="Felipe Viana" userId="afee57a1-d31d-42f1-b644-982eaf8b2b40" providerId="ADAL" clId="{2FFD3C35-E83C-A746-B51A-264D98EB1E15}" dt="2022-04-08T16:06:56.622" v="1025" actId="14100"/>
          <ac:picMkLst>
            <pc:docMk/>
            <pc:sldMk cId="3394707801" sldId="1093"/>
            <ac:picMk id="3" creationId="{F8426C23-54B4-7A49-AD68-082627F9F38C}"/>
          </ac:picMkLst>
        </pc:picChg>
        <pc:picChg chg="add mod">
          <ac:chgData name="Felipe Viana" userId="afee57a1-d31d-42f1-b644-982eaf8b2b40" providerId="ADAL" clId="{2FFD3C35-E83C-A746-B51A-264D98EB1E15}" dt="2022-04-08T16:06:58.207" v="1026" actId="1076"/>
          <ac:picMkLst>
            <pc:docMk/>
            <pc:sldMk cId="3394707801" sldId="1093"/>
            <ac:picMk id="4" creationId="{2A605F9D-477E-C84A-BB6E-5F610BF3DD6C}"/>
          </ac:picMkLst>
        </pc:picChg>
        <pc:picChg chg="add mod">
          <ac:chgData name="Felipe Viana" userId="afee57a1-d31d-42f1-b644-982eaf8b2b40" providerId="ADAL" clId="{2FFD3C35-E83C-A746-B51A-264D98EB1E15}" dt="2022-04-08T16:07:17.137" v="1028" actId="1076"/>
          <ac:picMkLst>
            <pc:docMk/>
            <pc:sldMk cId="3394707801" sldId="1093"/>
            <ac:picMk id="5" creationId="{567A513F-2ECA-C34C-8CB4-16F0CF99A5F1}"/>
          </ac:picMkLst>
        </pc:picChg>
        <pc:picChg chg="add mod">
          <ac:chgData name="Felipe Viana" userId="afee57a1-d31d-42f1-b644-982eaf8b2b40" providerId="ADAL" clId="{2FFD3C35-E83C-A746-B51A-264D98EB1E15}" dt="2022-04-08T16:07:19.551" v="1029" actId="1076"/>
          <ac:picMkLst>
            <pc:docMk/>
            <pc:sldMk cId="3394707801" sldId="1093"/>
            <ac:picMk id="6" creationId="{3D5BEEFA-3478-A546-B10D-B0DCEB768AAD}"/>
          </ac:picMkLst>
        </pc:picChg>
      </pc:sldChg>
      <pc:sldChg chg="addSp modSp new mod ord">
        <pc:chgData name="Felipe Viana" userId="afee57a1-d31d-42f1-b644-982eaf8b2b40" providerId="ADAL" clId="{2FFD3C35-E83C-A746-B51A-264D98EB1E15}" dt="2022-04-13T16:34:16.876" v="1110" actId="20577"/>
        <pc:sldMkLst>
          <pc:docMk/>
          <pc:sldMk cId="2287215330" sldId="1094"/>
        </pc:sldMkLst>
        <pc:spChg chg="mod">
          <ac:chgData name="Felipe Viana" userId="afee57a1-d31d-42f1-b644-982eaf8b2b40" providerId="ADAL" clId="{2FFD3C35-E83C-A746-B51A-264D98EB1E15}" dt="2022-04-13T16:34:16.876" v="1110" actId="20577"/>
          <ac:spMkLst>
            <pc:docMk/>
            <pc:sldMk cId="2287215330" sldId="1094"/>
            <ac:spMk id="2" creationId="{BBB2B002-E19E-ED40-8188-431E68101C54}"/>
          </ac:spMkLst>
        </pc:spChg>
        <pc:spChg chg="add mod">
          <ac:chgData name="Felipe Viana" userId="afee57a1-d31d-42f1-b644-982eaf8b2b40" providerId="ADAL" clId="{2FFD3C35-E83C-A746-B51A-264D98EB1E15}" dt="2022-04-13T16:25:35.896" v="1049" actId="1076"/>
          <ac:spMkLst>
            <pc:docMk/>
            <pc:sldMk cId="2287215330" sldId="1094"/>
            <ac:spMk id="6" creationId="{5D2EF556-B4AC-D548-9CBC-272A5A5EFEDB}"/>
          </ac:spMkLst>
        </pc:spChg>
        <pc:spChg chg="add mod">
          <ac:chgData name="Felipe Viana" userId="afee57a1-d31d-42f1-b644-982eaf8b2b40" providerId="ADAL" clId="{2FFD3C35-E83C-A746-B51A-264D98EB1E15}" dt="2022-04-13T16:25:31.098" v="1048" actId="1076"/>
          <ac:spMkLst>
            <pc:docMk/>
            <pc:sldMk cId="2287215330" sldId="1094"/>
            <ac:spMk id="8" creationId="{485C093D-4DB2-6749-A6E8-F667095287F3}"/>
          </ac:spMkLst>
        </pc:spChg>
        <pc:picChg chg="add mod">
          <ac:chgData name="Felipe Viana" userId="afee57a1-d31d-42f1-b644-982eaf8b2b40" providerId="ADAL" clId="{2FFD3C35-E83C-A746-B51A-264D98EB1E15}" dt="2022-04-13T16:25:19.393" v="1045" actId="1076"/>
          <ac:picMkLst>
            <pc:docMk/>
            <pc:sldMk cId="2287215330" sldId="1094"/>
            <ac:picMk id="3" creationId="{E4A134BF-E293-DB44-AE28-A9AFD1E7549A}"/>
          </ac:picMkLst>
        </pc:picChg>
        <pc:picChg chg="add mod">
          <ac:chgData name="Felipe Viana" userId="afee57a1-d31d-42f1-b644-982eaf8b2b40" providerId="ADAL" clId="{2FFD3C35-E83C-A746-B51A-264D98EB1E15}" dt="2022-04-13T16:25:24.489" v="1047" actId="14100"/>
          <ac:picMkLst>
            <pc:docMk/>
            <pc:sldMk cId="2287215330" sldId="1094"/>
            <ac:picMk id="4" creationId="{291BE8DC-C859-BA45-9DE2-B35D7D1EBC58}"/>
          </ac:picMkLst>
        </pc:picChg>
      </pc:sldChg>
      <pc:sldChg chg="addSp delSp modSp add mod">
        <pc:chgData name="Felipe Viana" userId="afee57a1-d31d-42f1-b644-982eaf8b2b40" providerId="ADAL" clId="{2FFD3C35-E83C-A746-B51A-264D98EB1E15}" dt="2022-04-14T19:37:53.270" v="3495" actId="14100"/>
        <pc:sldMkLst>
          <pc:docMk/>
          <pc:sldMk cId="3735074031" sldId="1095"/>
        </pc:sldMkLst>
        <pc:spChg chg="mod">
          <ac:chgData name="Felipe Viana" userId="afee57a1-d31d-42f1-b644-982eaf8b2b40" providerId="ADAL" clId="{2FFD3C35-E83C-A746-B51A-264D98EB1E15}" dt="2022-04-13T16:34:40.033" v="1155" actId="20577"/>
          <ac:spMkLst>
            <pc:docMk/>
            <pc:sldMk cId="3735074031" sldId="1095"/>
            <ac:spMk id="2" creationId="{BBB2B002-E19E-ED40-8188-431E68101C54}"/>
          </ac:spMkLst>
        </pc:spChg>
        <pc:spChg chg="del">
          <ac:chgData name="Felipe Viana" userId="afee57a1-d31d-42f1-b644-982eaf8b2b40" providerId="ADAL" clId="{2FFD3C35-E83C-A746-B51A-264D98EB1E15}" dt="2022-04-13T16:31:09.479" v="1062" actId="478"/>
          <ac:spMkLst>
            <pc:docMk/>
            <pc:sldMk cId="3735074031" sldId="1095"/>
            <ac:spMk id="6" creationId="{5D2EF556-B4AC-D548-9CBC-272A5A5EFEDB}"/>
          </ac:spMkLst>
        </pc:spChg>
        <pc:spChg chg="del">
          <ac:chgData name="Felipe Viana" userId="afee57a1-d31d-42f1-b644-982eaf8b2b40" providerId="ADAL" clId="{2FFD3C35-E83C-A746-B51A-264D98EB1E15}" dt="2022-04-13T16:31:11.693" v="1064" actId="478"/>
          <ac:spMkLst>
            <pc:docMk/>
            <pc:sldMk cId="3735074031" sldId="1095"/>
            <ac:spMk id="8" creationId="{485C093D-4DB2-6749-A6E8-F667095287F3}"/>
          </ac:spMkLst>
        </pc:spChg>
        <pc:spChg chg="add mod">
          <ac:chgData name="Felipe Viana" userId="afee57a1-d31d-42f1-b644-982eaf8b2b40" providerId="ADAL" clId="{2FFD3C35-E83C-A746-B51A-264D98EB1E15}" dt="2022-04-13T16:35:55.671" v="1172" actId="1076"/>
          <ac:spMkLst>
            <pc:docMk/>
            <pc:sldMk cId="3735074031" sldId="1095"/>
            <ac:spMk id="9" creationId="{E8998762-60EE-714F-80B8-83ABFCF6332A}"/>
          </ac:spMkLst>
        </pc:spChg>
        <pc:spChg chg="add mod">
          <ac:chgData name="Felipe Viana" userId="afee57a1-d31d-42f1-b644-982eaf8b2b40" providerId="ADAL" clId="{2FFD3C35-E83C-A746-B51A-264D98EB1E15}" dt="2022-04-13T16:37:11.763" v="1179" actId="20577"/>
          <ac:spMkLst>
            <pc:docMk/>
            <pc:sldMk cId="3735074031" sldId="1095"/>
            <ac:spMk id="10" creationId="{683E0D91-0650-A24C-B229-04E9380DBBFA}"/>
          </ac:spMkLst>
        </pc:spChg>
        <pc:spChg chg="add mod">
          <ac:chgData name="Felipe Viana" userId="afee57a1-d31d-42f1-b644-982eaf8b2b40" providerId="ADAL" clId="{2FFD3C35-E83C-A746-B51A-264D98EB1E15}" dt="2022-04-13T16:40:02.448" v="1191" actId="20577"/>
          <ac:spMkLst>
            <pc:docMk/>
            <pc:sldMk cId="3735074031" sldId="1095"/>
            <ac:spMk id="11" creationId="{9168A8BB-7F2B-DD40-B4CF-22E017F3F40C}"/>
          </ac:spMkLst>
        </pc:spChg>
        <pc:picChg chg="del">
          <ac:chgData name="Felipe Viana" userId="afee57a1-d31d-42f1-b644-982eaf8b2b40" providerId="ADAL" clId="{2FFD3C35-E83C-A746-B51A-264D98EB1E15}" dt="2022-04-13T16:31:08.079" v="1061" actId="478"/>
          <ac:picMkLst>
            <pc:docMk/>
            <pc:sldMk cId="3735074031" sldId="1095"/>
            <ac:picMk id="3" creationId="{E4A134BF-E293-DB44-AE28-A9AFD1E7549A}"/>
          </ac:picMkLst>
        </pc:picChg>
        <pc:picChg chg="del">
          <ac:chgData name="Felipe Viana" userId="afee57a1-d31d-42f1-b644-982eaf8b2b40" providerId="ADAL" clId="{2FFD3C35-E83C-A746-B51A-264D98EB1E15}" dt="2022-04-13T16:31:10.971" v="1063" actId="478"/>
          <ac:picMkLst>
            <pc:docMk/>
            <pc:sldMk cId="3735074031" sldId="1095"/>
            <ac:picMk id="4" creationId="{291BE8DC-C859-BA45-9DE2-B35D7D1EBC58}"/>
          </ac:picMkLst>
        </pc:picChg>
        <pc:picChg chg="add mod">
          <ac:chgData name="Felipe Viana" userId="afee57a1-d31d-42f1-b644-982eaf8b2b40" providerId="ADAL" clId="{2FFD3C35-E83C-A746-B51A-264D98EB1E15}" dt="2022-04-13T16:36:55.437" v="1177" actId="1076"/>
          <ac:picMkLst>
            <pc:docMk/>
            <pc:sldMk cId="3735074031" sldId="1095"/>
            <ac:picMk id="7" creationId="{803FD181-4BAA-E247-9372-1713D69AB607}"/>
          </ac:picMkLst>
        </pc:picChg>
        <pc:picChg chg="add mod">
          <ac:chgData name="Felipe Viana" userId="afee57a1-d31d-42f1-b644-982eaf8b2b40" providerId="ADAL" clId="{2FFD3C35-E83C-A746-B51A-264D98EB1E15}" dt="2022-04-14T19:32:06.758" v="3474" actId="1076"/>
          <ac:picMkLst>
            <pc:docMk/>
            <pc:sldMk cId="3735074031" sldId="1095"/>
            <ac:picMk id="12" creationId="{F037905E-A513-404C-B7FA-305068F05F0D}"/>
          </ac:picMkLst>
        </pc:picChg>
        <pc:picChg chg="add del mod">
          <ac:chgData name="Felipe Viana" userId="afee57a1-d31d-42f1-b644-982eaf8b2b40" providerId="ADAL" clId="{2FFD3C35-E83C-A746-B51A-264D98EB1E15}" dt="2022-04-13T16:40:41.394" v="1192" actId="478"/>
          <ac:picMkLst>
            <pc:docMk/>
            <pc:sldMk cId="3735074031" sldId="1095"/>
            <ac:picMk id="13" creationId="{53954B70-EBFB-9B45-97FB-5D14D20BBC6B}"/>
          </ac:picMkLst>
        </pc:picChg>
        <pc:picChg chg="add mod">
          <ac:chgData name="Felipe Viana" userId="afee57a1-d31d-42f1-b644-982eaf8b2b40" providerId="ADAL" clId="{2FFD3C35-E83C-A746-B51A-264D98EB1E15}" dt="2022-04-14T19:37:53.270" v="3495" actId="14100"/>
          <ac:picMkLst>
            <pc:docMk/>
            <pc:sldMk cId="3735074031" sldId="1095"/>
            <ac:picMk id="14" creationId="{0024577D-3F00-334B-BF62-B4C3419ADE3E}"/>
          </ac:picMkLst>
        </pc:picChg>
      </pc:sldChg>
      <pc:sldChg chg="addSp delSp modSp new mod ord">
        <pc:chgData name="Felipe Viana" userId="afee57a1-d31d-42f1-b644-982eaf8b2b40" providerId="ADAL" clId="{2FFD3C35-E83C-A746-B51A-264D98EB1E15}" dt="2022-04-27T00:45:46.607" v="7125" actId="1076"/>
        <pc:sldMkLst>
          <pc:docMk/>
          <pc:sldMk cId="3198811870" sldId="1096"/>
        </pc:sldMkLst>
        <pc:spChg chg="mod">
          <ac:chgData name="Felipe Viana" userId="afee57a1-d31d-42f1-b644-982eaf8b2b40" providerId="ADAL" clId="{2FFD3C35-E83C-A746-B51A-264D98EB1E15}" dt="2022-04-27T00:37:58.116" v="7014" actId="20577"/>
          <ac:spMkLst>
            <pc:docMk/>
            <pc:sldMk cId="3198811870" sldId="1096"/>
            <ac:spMk id="2" creationId="{E9377467-3C6E-F34C-857B-D982FAD90251}"/>
          </ac:spMkLst>
        </pc:spChg>
        <pc:spChg chg="add mod">
          <ac:chgData name="Felipe Viana" userId="afee57a1-d31d-42f1-b644-982eaf8b2b40" providerId="ADAL" clId="{2FFD3C35-E83C-A746-B51A-264D98EB1E15}" dt="2022-04-27T00:43:16.047" v="7124" actId="255"/>
          <ac:spMkLst>
            <pc:docMk/>
            <pc:sldMk cId="3198811870" sldId="1096"/>
            <ac:spMk id="3" creationId="{21ABDA99-3147-7F41-BDE5-9050E32BBAE6}"/>
          </ac:spMkLst>
        </pc:spChg>
        <pc:spChg chg="add mod">
          <ac:chgData name="Felipe Viana" userId="afee57a1-d31d-42f1-b644-982eaf8b2b40" providerId="ADAL" clId="{2FFD3C35-E83C-A746-B51A-264D98EB1E15}" dt="2022-04-27T00:45:46.607" v="7125" actId="1076"/>
          <ac:spMkLst>
            <pc:docMk/>
            <pc:sldMk cId="3198811870" sldId="1096"/>
            <ac:spMk id="5" creationId="{33DEA644-8847-8E46-968C-7BEAA83F96D4}"/>
          </ac:spMkLst>
        </pc:spChg>
        <pc:spChg chg="add del mod">
          <ac:chgData name="Felipe Viana" userId="afee57a1-d31d-42f1-b644-982eaf8b2b40" providerId="ADAL" clId="{2FFD3C35-E83C-A746-B51A-264D98EB1E15}" dt="2022-04-13T16:49:22.834" v="1330" actId="478"/>
          <ac:spMkLst>
            <pc:docMk/>
            <pc:sldMk cId="3198811870" sldId="1096"/>
            <ac:spMk id="6" creationId="{7A0810F7-7D08-8F4D-8AA6-94B4E2890B58}"/>
          </ac:spMkLst>
        </pc:spChg>
        <pc:spChg chg="add del mod">
          <ac:chgData name="Felipe Viana" userId="afee57a1-d31d-42f1-b644-982eaf8b2b40" providerId="ADAL" clId="{2FFD3C35-E83C-A746-B51A-264D98EB1E15}" dt="2022-04-14T21:10:12.741" v="3643" actId="478"/>
          <ac:spMkLst>
            <pc:docMk/>
            <pc:sldMk cId="3198811870" sldId="1096"/>
            <ac:spMk id="7" creationId="{BC391630-8F87-484F-8BB9-B51CCC834B6C}"/>
          </ac:spMkLst>
        </pc:spChg>
        <pc:spChg chg="add del mod">
          <ac:chgData name="Felipe Viana" userId="afee57a1-d31d-42f1-b644-982eaf8b2b40" providerId="ADAL" clId="{2FFD3C35-E83C-A746-B51A-264D98EB1E15}" dt="2022-04-14T21:10:09.381" v="3642" actId="478"/>
          <ac:spMkLst>
            <pc:docMk/>
            <pc:sldMk cId="3198811870" sldId="1096"/>
            <ac:spMk id="8" creationId="{74B55DBB-4145-444F-81A5-20F99775590F}"/>
          </ac:spMkLst>
        </pc:spChg>
        <pc:picChg chg="add del mod">
          <ac:chgData name="Felipe Viana" userId="afee57a1-d31d-42f1-b644-982eaf8b2b40" providerId="ADAL" clId="{2FFD3C35-E83C-A746-B51A-264D98EB1E15}" dt="2022-04-14T21:09:51.895" v="3637" actId="478"/>
          <ac:picMkLst>
            <pc:docMk/>
            <pc:sldMk cId="3198811870" sldId="1096"/>
            <ac:picMk id="9" creationId="{C0AB6531-8E6D-3C4A-900B-7771E8FD8BC4}"/>
          </ac:picMkLst>
        </pc:picChg>
      </pc:sldChg>
      <pc:sldChg chg="addSp delSp modSp new del mod">
        <pc:chgData name="Felipe Viana" userId="afee57a1-d31d-42f1-b644-982eaf8b2b40" providerId="ADAL" clId="{2FFD3C35-E83C-A746-B51A-264D98EB1E15}" dt="2022-04-13T17:59:11.252" v="2489" actId="2696"/>
        <pc:sldMkLst>
          <pc:docMk/>
          <pc:sldMk cId="1077720479" sldId="1097"/>
        </pc:sldMkLst>
        <pc:spChg chg="mod">
          <ac:chgData name="Felipe Viana" userId="afee57a1-d31d-42f1-b644-982eaf8b2b40" providerId="ADAL" clId="{2FFD3C35-E83C-A746-B51A-264D98EB1E15}" dt="2022-04-13T17:56:52.803" v="2467" actId="20577"/>
          <ac:spMkLst>
            <pc:docMk/>
            <pc:sldMk cId="1077720479" sldId="1097"/>
            <ac:spMk id="2" creationId="{9703EE6F-23F0-4841-AABA-7CB77E74D9EC}"/>
          </ac:spMkLst>
        </pc:spChg>
        <pc:spChg chg="add del mod">
          <ac:chgData name="Felipe Viana" userId="afee57a1-d31d-42f1-b644-982eaf8b2b40" providerId="ADAL" clId="{2FFD3C35-E83C-A746-B51A-264D98EB1E15}" dt="2022-04-13T17:56:56.504" v="2473" actId="478"/>
          <ac:spMkLst>
            <pc:docMk/>
            <pc:sldMk cId="1077720479" sldId="1097"/>
            <ac:spMk id="3" creationId="{B243F1FA-5235-4546-8AAD-D60EDCC3EF64}"/>
          </ac:spMkLst>
        </pc:spChg>
        <pc:spChg chg="add del mod">
          <ac:chgData name="Felipe Viana" userId="afee57a1-d31d-42f1-b644-982eaf8b2b40" providerId="ADAL" clId="{2FFD3C35-E83C-A746-B51A-264D98EB1E15}" dt="2022-04-13T17:43:41.532" v="2118"/>
          <ac:spMkLst>
            <pc:docMk/>
            <pc:sldMk cId="1077720479" sldId="1097"/>
            <ac:spMk id="4" creationId="{165355E1-4FB1-C14C-9BD3-6DE672F4731E}"/>
          </ac:spMkLst>
        </pc:spChg>
        <pc:spChg chg="add del mod">
          <ac:chgData name="Felipe Viana" userId="afee57a1-d31d-42f1-b644-982eaf8b2b40" providerId="ADAL" clId="{2FFD3C35-E83C-A746-B51A-264D98EB1E15}" dt="2022-04-13T17:56:55.464" v="2472" actId="478"/>
          <ac:spMkLst>
            <pc:docMk/>
            <pc:sldMk cId="1077720479" sldId="1097"/>
            <ac:spMk id="6" creationId="{98809BE9-B150-844D-BC50-4CE2D1CEC319}"/>
          </ac:spMkLst>
        </pc:spChg>
        <pc:spChg chg="add del mod">
          <ac:chgData name="Felipe Viana" userId="afee57a1-d31d-42f1-b644-982eaf8b2b40" providerId="ADAL" clId="{2FFD3C35-E83C-A746-B51A-264D98EB1E15}" dt="2022-04-13T17:49:33.960" v="2224" actId="478"/>
          <ac:spMkLst>
            <pc:docMk/>
            <pc:sldMk cId="1077720479" sldId="1097"/>
            <ac:spMk id="8" creationId="{05DB4706-D15A-E542-B84F-5BB8C2824A08}"/>
          </ac:spMkLst>
        </pc:spChg>
        <pc:spChg chg="add mod">
          <ac:chgData name="Felipe Viana" userId="afee57a1-d31d-42f1-b644-982eaf8b2b40" providerId="ADAL" clId="{2FFD3C35-E83C-A746-B51A-264D98EB1E15}" dt="2022-04-13T17:51:46.946" v="2346" actId="1076"/>
          <ac:spMkLst>
            <pc:docMk/>
            <pc:sldMk cId="1077720479" sldId="1097"/>
            <ac:spMk id="9" creationId="{B838A8DC-20EE-7F4F-A5DB-32A81DD51155}"/>
          </ac:spMkLst>
        </pc:spChg>
        <pc:spChg chg="add mod">
          <ac:chgData name="Felipe Viana" userId="afee57a1-d31d-42f1-b644-982eaf8b2b40" providerId="ADAL" clId="{2FFD3C35-E83C-A746-B51A-264D98EB1E15}" dt="2022-04-13T17:56:53.622" v="2469" actId="13822"/>
          <ac:spMkLst>
            <pc:docMk/>
            <pc:sldMk cId="1077720479" sldId="1097"/>
            <ac:spMk id="10" creationId="{830C56E2-0A9D-BF40-B0C4-3737ED2288D1}"/>
          </ac:spMkLst>
        </pc:spChg>
        <pc:spChg chg="mod">
          <ac:chgData name="Felipe Viana" userId="afee57a1-d31d-42f1-b644-982eaf8b2b40" providerId="ADAL" clId="{2FFD3C35-E83C-A746-B51A-264D98EB1E15}" dt="2022-04-13T17:56:54.873" v="2471" actId="13822"/>
          <ac:spMkLst>
            <pc:docMk/>
            <pc:sldMk cId="1077720479" sldId="1097"/>
            <ac:spMk id="13" creationId="{F7E32278-1EE6-B64B-AB08-B67FFBEE8ACC}"/>
          </ac:spMkLst>
        </pc:spChg>
        <pc:spChg chg="mod">
          <ac:chgData name="Felipe Viana" userId="afee57a1-d31d-42f1-b644-982eaf8b2b40" providerId="ADAL" clId="{2FFD3C35-E83C-A746-B51A-264D98EB1E15}" dt="2022-04-13T17:56:54.304" v="2470" actId="13822"/>
          <ac:spMkLst>
            <pc:docMk/>
            <pc:sldMk cId="1077720479" sldId="1097"/>
            <ac:spMk id="14" creationId="{F5C250FE-2A4B-7542-A2EC-560CA8CB7447}"/>
          </ac:spMkLst>
        </pc:spChg>
        <pc:grpChg chg="add mod">
          <ac:chgData name="Felipe Viana" userId="afee57a1-d31d-42f1-b644-982eaf8b2b40" providerId="ADAL" clId="{2FFD3C35-E83C-A746-B51A-264D98EB1E15}" dt="2022-04-13T17:56:53.160" v="2468" actId="1076"/>
          <ac:grpSpMkLst>
            <pc:docMk/>
            <pc:sldMk cId="1077720479" sldId="1097"/>
            <ac:grpSpMk id="11" creationId="{7A334213-36A7-AF48-A465-3D6D31AEA29F}"/>
          </ac:grpSpMkLst>
        </pc:grpChg>
        <pc:grpChg chg="add mod">
          <ac:chgData name="Felipe Viana" userId="afee57a1-d31d-42f1-b644-982eaf8b2b40" providerId="ADAL" clId="{2FFD3C35-E83C-A746-B51A-264D98EB1E15}" dt="2022-04-13T17:56:53.160" v="2468" actId="1076"/>
          <ac:grpSpMkLst>
            <pc:docMk/>
            <pc:sldMk cId="1077720479" sldId="1097"/>
            <ac:grpSpMk id="12" creationId="{426E9241-FD78-514F-B455-14256AC27C13}"/>
          </ac:grpSpMkLst>
        </pc:grpChg>
        <pc:graphicFrameChg chg="add del mod modGraphic">
          <ac:chgData name="Felipe Viana" userId="afee57a1-d31d-42f1-b644-982eaf8b2b40" providerId="ADAL" clId="{2FFD3C35-E83C-A746-B51A-264D98EB1E15}" dt="2022-04-13T17:51:52.629" v="2349" actId="478"/>
          <ac:graphicFrameMkLst>
            <pc:docMk/>
            <pc:sldMk cId="1077720479" sldId="1097"/>
            <ac:graphicFrameMk id="7" creationId="{CDEEA848-707A-264B-AD96-7914EB4C32FD}"/>
          </ac:graphicFrameMkLst>
        </pc:graphicFrameChg>
      </pc:sldChg>
      <pc:sldChg chg="addSp delSp modSp add mod">
        <pc:chgData name="Felipe Viana" userId="afee57a1-d31d-42f1-b644-982eaf8b2b40" providerId="ADAL" clId="{2FFD3C35-E83C-A746-B51A-264D98EB1E15}" dt="2022-04-14T19:18:57.138" v="3464" actId="14100"/>
        <pc:sldMkLst>
          <pc:docMk/>
          <pc:sldMk cId="624497415" sldId="1098"/>
        </pc:sldMkLst>
        <pc:spChg chg="mod">
          <ac:chgData name="Felipe Viana" userId="afee57a1-d31d-42f1-b644-982eaf8b2b40" providerId="ADAL" clId="{2FFD3C35-E83C-A746-B51A-264D98EB1E15}" dt="2022-04-13T19:13:07.939" v="3257" actId="20577"/>
          <ac:spMkLst>
            <pc:docMk/>
            <pc:sldMk cId="624497415" sldId="1098"/>
            <ac:spMk id="10" creationId="{830C56E2-0A9D-BF40-B0C4-3737ED2288D1}"/>
          </ac:spMkLst>
        </pc:spChg>
        <pc:spChg chg="mod">
          <ac:chgData name="Felipe Viana" userId="afee57a1-d31d-42f1-b644-982eaf8b2b40" providerId="ADAL" clId="{2FFD3C35-E83C-A746-B51A-264D98EB1E15}" dt="2022-04-13T17:58:11.706" v="2479" actId="13822"/>
          <ac:spMkLst>
            <pc:docMk/>
            <pc:sldMk cId="624497415" sldId="1098"/>
            <ac:spMk id="13" creationId="{F7E32278-1EE6-B64B-AB08-B67FFBEE8ACC}"/>
          </ac:spMkLst>
        </pc:spChg>
        <pc:spChg chg="mod">
          <ac:chgData name="Felipe Viana" userId="afee57a1-d31d-42f1-b644-982eaf8b2b40" providerId="ADAL" clId="{2FFD3C35-E83C-A746-B51A-264D98EB1E15}" dt="2022-04-13T17:58:38.275" v="2487" actId="14100"/>
          <ac:spMkLst>
            <pc:docMk/>
            <pc:sldMk cId="624497415" sldId="1098"/>
            <ac:spMk id="14" creationId="{F5C250FE-2A4B-7542-A2EC-560CA8CB7447}"/>
          </ac:spMkLst>
        </pc:spChg>
        <pc:spChg chg="add del mod">
          <ac:chgData name="Felipe Viana" userId="afee57a1-d31d-42f1-b644-982eaf8b2b40" providerId="ADAL" clId="{2FFD3C35-E83C-A746-B51A-264D98EB1E15}" dt="2022-04-13T19:40:33.134" v="3324" actId="478"/>
          <ac:spMkLst>
            <pc:docMk/>
            <pc:sldMk cId="624497415" sldId="1098"/>
            <ac:spMk id="15" creationId="{6B925703-96AE-6741-8BEC-BBC4DCA81AF0}"/>
          </ac:spMkLst>
        </pc:spChg>
        <pc:spChg chg="add mod">
          <ac:chgData name="Felipe Viana" userId="afee57a1-d31d-42f1-b644-982eaf8b2b40" providerId="ADAL" clId="{2FFD3C35-E83C-A746-B51A-264D98EB1E15}" dt="2022-04-13T19:40:30.812" v="3323" actId="1076"/>
          <ac:spMkLst>
            <pc:docMk/>
            <pc:sldMk cId="624497415" sldId="1098"/>
            <ac:spMk id="16" creationId="{E4623D68-A332-5E4E-A72B-3262C6828E21}"/>
          </ac:spMkLst>
        </pc:spChg>
        <pc:spChg chg="mod">
          <ac:chgData name="Felipe Viana" userId="afee57a1-d31d-42f1-b644-982eaf8b2b40" providerId="ADAL" clId="{2FFD3C35-E83C-A746-B51A-264D98EB1E15}" dt="2022-04-13T18:01:26.671" v="2507" actId="20577"/>
          <ac:spMkLst>
            <pc:docMk/>
            <pc:sldMk cId="624497415" sldId="1098"/>
            <ac:spMk id="18" creationId="{FEAB0A2B-DFA6-5244-8953-696B28216978}"/>
          </ac:spMkLst>
        </pc:spChg>
        <pc:spChg chg="mod">
          <ac:chgData name="Felipe Viana" userId="afee57a1-d31d-42f1-b644-982eaf8b2b40" providerId="ADAL" clId="{2FFD3C35-E83C-A746-B51A-264D98EB1E15}" dt="2022-04-13T18:03:30.185" v="2627" actId="20577"/>
          <ac:spMkLst>
            <pc:docMk/>
            <pc:sldMk cId="624497415" sldId="1098"/>
            <ac:spMk id="19" creationId="{8889CC6B-506B-9442-9636-A7307AE15227}"/>
          </ac:spMkLst>
        </pc:spChg>
        <pc:spChg chg="mod">
          <ac:chgData name="Felipe Viana" userId="afee57a1-d31d-42f1-b644-982eaf8b2b40" providerId="ADAL" clId="{2FFD3C35-E83C-A746-B51A-264D98EB1E15}" dt="2022-04-13T18:18:13.853" v="2707" actId="20577"/>
          <ac:spMkLst>
            <pc:docMk/>
            <pc:sldMk cId="624497415" sldId="1098"/>
            <ac:spMk id="21" creationId="{C6DC39B4-5DE3-E546-8220-5EFBEFD5058A}"/>
          </ac:spMkLst>
        </pc:spChg>
        <pc:spChg chg="mod">
          <ac:chgData name="Felipe Viana" userId="afee57a1-d31d-42f1-b644-982eaf8b2b40" providerId="ADAL" clId="{2FFD3C35-E83C-A746-B51A-264D98EB1E15}" dt="2022-04-13T18:46:49.473" v="3104" actId="20577"/>
          <ac:spMkLst>
            <pc:docMk/>
            <pc:sldMk cId="624497415" sldId="1098"/>
            <ac:spMk id="22" creationId="{91BACAFD-710A-0F43-A9FE-21D2F3A1C875}"/>
          </ac:spMkLst>
        </pc:spChg>
        <pc:spChg chg="mod">
          <ac:chgData name="Felipe Viana" userId="afee57a1-d31d-42f1-b644-982eaf8b2b40" providerId="ADAL" clId="{2FFD3C35-E83C-A746-B51A-264D98EB1E15}" dt="2022-04-13T19:46:33.222" v="3354" actId="20577"/>
          <ac:spMkLst>
            <pc:docMk/>
            <pc:sldMk cId="624497415" sldId="1098"/>
            <ac:spMk id="24" creationId="{49350B3E-4A58-2E45-A0EA-CEC28923F51A}"/>
          </ac:spMkLst>
        </pc:spChg>
        <pc:spChg chg="mod">
          <ac:chgData name="Felipe Viana" userId="afee57a1-d31d-42f1-b644-982eaf8b2b40" providerId="ADAL" clId="{2FFD3C35-E83C-A746-B51A-264D98EB1E15}" dt="2022-04-13T19:46:47.901" v="3361" actId="20577"/>
          <ac:spMkLst>
            <pc:docMk/>
            <pc:sldMk cId="624497415" sldId="1098"/>
            <ac:spMk id="25" creationId="{1D3AA950-B1DD-F04C-9983-178E02D8721B}"/>
          </ac:spMkLst>
        </pc:spChg>
        <pc:spChg chg="mod topLvl">
          <ac:chgData name="Felipe Viana" userId="afee57a1-d31d-42f1-b644-982eaf8b2b40" providerId="ADAL" clId="{2FFD3C35-E83C-A746-B51A-264D98EB1E15}" dt="2022-04-13T21:30:35.381" v="3407" actId="20577"/>
          <ac:spMkLst>
            <pc:docMk/>
            <pc:sldMk cId="624497415" sldId="1098"/>
            <ac:spMk id="28" creationId="{22A25AB5-7E68-1548-B0AD-F5082E4CC070}"/>
          </ac:spMkLst>
        </pc:spChg>
        <pc:spChg chg="mod topLvl">
          <ac:chgData name="Felipe Viana" userId="afee57a1-d31d-42f1-b644-982eaf8b2b40" providerId="ADAL" clId="{2FFD3C35-E83C-A746-B51A-264D98EB1E15}" dt="2022-04-13T21:27:56.115" v="3371" actId="20577"/>
          <ac:spMkLst>
            <pc:docMk/>
            <pc:sldMk cId="624497415" sldId="1098"/>
            <ac:spMk id="29" creationId="{33EB40BD-641B-D444-A6E2-217953EC34F1}"/>
          </ac:spMkLst>
        </pc:spChg>
        <pc:spChg chg="mod">
          <ac:chgData name="Felipe Viana" userId="afee57a1-d31d-42f1-b644-982eaf8b2b40" providerId="ADAL" clId="{2FFD3C35-E83C-A746-B51A-264D98EB1E15}" dt="2022-04-13T21:33:53.911" v="3415" actId="6549"/>
          <ac:spMkLst>
            <pc:docMk/>
            <pc:sldMk cId="624497415" sldId="1098"/>
            <ac:spMk id="31" creationId="{845533F8-A521-BC45-AE03-5B7F0AB29DD5}"/>
          </ac:spMkLst>
        </pc:spChg>
        <pc:spChg chg="mod">
          <ac:chgData name="Felipe Viana" userId="afee57a1-d31d-42f1-b644-982eaf8b2b40" providerId="ADAL" clId="{2FFD3C35-E83C-A746-B51A-264D98EB1E15}" dt="2022-04-13T21:28:26.588" v="3373"/>
          <ac:spMkLst>
            <pc:docMk/>
            <pc:sldMk cId="624497415" sldId="1098"/>
            <ac:spMk id="32" creationId="{2A51703F-EF56-5B4C-8115-05EEBAD91AB5}"/>
          </ac:spMkLst>
        </pc:spChg>
        <pc:spChg chg="mod">
          <ac:chgData name="Felipe Viana" userId="afee57a1-d31d-42f1-b644-982eaf8b2b40" providerId="ADAL" clId="{2FFD3C35-E83C-A746-B51A-264D98EB1E15}" dt="2022-04-13T21:34:06.422" v="3427" actId="6549"/>
          <ac:spMkLst>
            <pc:docMk/>
            <pc:sldMk cId="624497415" sldId="1098"/>
            <ac:spMk id="34" creationId="{2EC2A6BC-1685-2943-A508-B018071F115C}"/>
          </ac:spMkLst>
        </pc:spChg>
        <pc:spChg chg="mod">
          <ac:chgData name="Felipe Viana" userId="afee57a1-d31d-42f1-b644-982eaf8b2b40" providerId="ADAL" clId="{2FFD3C35-E83C-A746-B51A-264D98EB1E15}" dt="2022-04-13T21:28:35.932" v="3376"/>
          <ac:spMkLst>
            <pc:docMk/>
            <pc:sldMk cId="624497415" sldId="1098"/>
            <ac:spMk id="35" creationId="{7D2A82BC-4246-534E-AF48-F33F99B4F6A8}"/>
          </ac:spMkLst>
        </pc:spChg>
        <pc:spChg chg="mod">
          <ac:chgData name="Felipe Viana" userId="afee57a1-d31d-42f1-b644-982eaf8b2b40" providerId="ADAL" clId="{2FFD3C35-E83C-A746-B51A-264D98EB1E15}" dt="2022-04-13T21:33:58.951" v="3419" actId="6549"/>
          <ac:spMkLst>
            <pc:docMk/>
            <pc:sldMk cId="624497415" sldId="1098"/>
            <ac:spMk id="37" creationId="{4479AABF-7F07-7E4B-903F-47EA15837F14}"/>
          </ac:spMkLst>
        </pc:spChg>
        <pc:spChg chg="mod">
          <ac:chgData name="Felipe Viana" userId="afee57a1-d31d-42f1-b644-982eaf8b2b40" providerId="ADAL" clId="{2FFD3C35-E83C-A746-B51A-264D98EB1E15}" dt="2022-04-13T21:28:31.357" v="3374"/>
          <ac:spMkLst>
            <pc:docMk/>
            <pc:sldMk cId="624497415" sldId="1098"/>
            <ac:spMk id="38" creationId="{D9F3CE84-4213-944B-92DB-3A7918335D60}"/>
          </ac:spMkLst>
        </pc:spChg>
        <pc:spChg chg="mod">
          <ac:chgData name="Felipe Viana" userId="afee57a1-d31d-42f1-b644-982eaf8b2b40" providerId="ADAL" clId="{2FFD3C35-E83C-A746-B51A-264D98EB1E15}" dt="2022-04-13T21:34:03.130" v="3423" actId="6549"/>
          <ac:spMkLst>
            <pc:docMk/>
            <pc:sldMk cId="624497415" sldId="1098"/>
            <ac:spMk id="40" creationId="{FC57193A-1E6C-C943-B019-17219C8EB122}"/>
          </ac:spMkLst>
        </pc:spChg>
        <pc:spChg chg="mod">
          <ac:chgData name="Felipe Viana" userId="afee57a1-d31d-42f1-b644-982eaf8b2b40" providerId="ADAL" clId="{2FFD3C35-E83C-A746-B51A-264D98EB1E15}" dt="2022-04-13T21:28:33.581" v="3375"/>
          <ac:spMkLst>
            <pc:docMk/>
            <pc:sldMk cId="624497415" sldId="1098"/>
            <ac:spMk id="41" creationId="{B8849CA2-0FE4-4645-9E38-EF02CD578043}"/>
          </ac:spMkLst>
        </pc:spChg>
        <pc:spChg chg="add del mod">
          <ac:chgData name="Felipe Viana" userId="afee57a1-d31d-42f1-b644-982eaf8b2b40" providerId="ADAL" clId="{2FFD3C35-E83C-A746-B51A-264D98EB1E15}" dt="2022-04-13T19:24:35.371" v="3300"/>
          <ac:spMkLst>
            <pc:docMk/>
            <pc:sldMk cId="624497415" sldId="1098"/>
            <ac:spMk id="53" creationId="{18C545B3-B1D4-454E-B02B-E79A37F1D850}"/>
          </ac:spMkLst>
        </pc:spChg>
        <pc:spChg chg="mod">
          <ac:chgData name="Felipe Viana" userId="afee57a1-d31d-42f1-b644-982eaf8b2b40" providerId="ADAL" clId="{2FFD3C35-E83C-A746-B51A-264D98EB1E15}" dt="2022-04-13T19:24:27.521" v="3293" actId="255"/>
          <ac:spMkLst>
            <pc:docMk/>
            <pc:sldMk cId="624497415" sldId="1098"/>
            <ac:spMk id="55" creationId="{0C391550-1562-0A46-ADBD-6AC8B1085E23}"/>
          </ac:spMkLst>
        </pc:spChg>
        <pc:spChg chg="mod">
          <ac:chgData name="Felipe Viana" userId="afee57a1-d31d-42f1-b644-982eaf8b2b40" providerId="ADAL" clId="{2FFD3C35-E83C-A746-B51A-264D98EB1E15}" dt="2022-04-13T19:24:31.736" v="3298" actId="5793"/>
          <ac:spMkLst>
            <pc:docMk/>
            <pc:sldMk cId="624497415" sldId="1098"/>
            <ac:spMk id="56" creationId="{8CA9168F-B03C-EE40-8D85-29BE4C979274}"/>
          </ac:spMkLst>
        </pc:spChg>
        <pc:grpChg chg="add del mod topLvl">
          <ac:chgData name="Felipe Viana" userId="afee57a1-d31d-42f1-b644-982eaf8b2b40" providerId="ADAL" clId="{2FFD3C35-E83C-A746-B51A-264D98EB1E15}" dt="2022-04-13T19:17:09.490" v="3263" actId="165"/>
          <ac:grpSpMkLst>
            <pc:docMk/>
            <pc:sldMk cId="624497415" sldId="1098"/>
            <ac:grpSpMk id="3" creationId="{2DDE6ECE-563F-844E-86BC-D0032F1C57F2}"/>
          </ac:grpSpMkLst>
        </pc:grpChg>
        <pc:grpChg chg="add mod topLvl">
          <ac:chgData name="Felipe Viana" userId="afee57a1-d31d-42f1-b644-982eaf8b2b40" providerId="ADAL" clId="{2FFD3C35-E83C-A746-B51A-264D98EB1E15}" dt="2022-04-13T19:24:09.646" v="3288" actId="165"/>
          <ac:grpSpMkLst>
            <pc:docMk/>
            <pc:sldMk cId="624497415" sldId="1098"/>
            <ac:grpSpMk id="4" creationId="{D8F361C9-8B97-B447-83C3-C51311EE4193}"/>
          </ac:grpSpMkLst>
        </pc:grpChg>
        <pc:grpChg chg="add del mod">
          <ac:chgData name="Felipe Viana" userId="afee57a1-d31d-42f1-b644-982eaf8b2b40" providerId="ADAL" clId="{2FFD3C35-E83C-A746-B51A-264D98EB1E15}" dt="2022-04-13T19:16:50.204" v="3259" actId="165"/>
          <ac:grpSpMkLst>
            <pc:docMk/>
            <pc:sldMk cId="624497415" sldId="1098"/>
            <ac:grpSpMk id="5" creationId="{66096B88-D512-6543-9351-4DC9826DBCF4}"/>
          </ac:grpSpMkLst>
        </pc:grpChg>
        <pc:grpChg chg="add del mod">
          <ac:chgData name="Felipe Viana" userId="afee57a1-d31d-42f1-b644-982eaf8b2b40" providerId="ADAL" clId="{2FFD3C35-E83C-A746-B51A-264D98EB1E15}" dt="2022-04-13T19:18:19.285" v="3272" actId="165"/>
          <ac:grpSpMkLst>
            <pc:docMk/>
            <pc:sldMk cId="624497415" sldId="1098"/>
            <ac:grpSpMk id="6" creationId="{6A8303E0-DA62-DF49-82D7-7251F744296D}"/>
          </ac:grpSpMkLst>
        </pc:grpChg>
        <pc:grpChg chg="mod">
          <ac:chgData name="Felipe Viana" userId="afee57a1-d31d-42f1-b644-982eaf8b2b40" providerId="ADAL" clId="{2FFD3C35-E83C-A746-B51A-264D98EB1E15}" dt="2022-04-13T19:39:20.150" v="3321" actId="1035"/>
          <ac:grpSpMkLst>
            <pc:docMk/>
            <pc:sldMk cId="624497415" sldId="1098"/>
            <ac:grpSpMk id="11" creationId="{7A334213-36A7-AF48-A465-3D6D31AEA29F}"/>
          </ac:grpSpMkLst>
        </pc:grpChg>
        <pc:grpChg chg="mod">
          <ac:chgData name="Felipe Viana" userId="afee57a1-d31d-42f1-b644-982eaf8b2b40" providerId="ADAL" clId="{2FFD3C35-E83C-A746-B51A-264D98EB1E15}" dt="2022-04-13T19:40:06.276" v="3322" actId="1076"/>
          <ac:grpSpMkLst>
            <pc:docMk/>
            <pc:sldMk cId="624497415" sldId="1098"/>
            <ac:grpSpMk id="12" creationId="{426E9241-FD78-514F-B455-14256AC27C13}"/>
          </ac:grpSpMkLst>
        </pc:grpChg>
        <pc:grpChg chg="add mod">
          <ac:chgData name="Felipe Viana" userId="afee57a1-d31d-42f1-b644-982eaf8b2b40" providerId="ADAL" clId="{2FFD3C35-E83C-A746-B51A-264D98EB1E15}" dt="2022-04-13T21:35:02.900" v="3428" actId="1076"/>
          <ac:grpSpMkLst>
            <pc:docMk/>
            <pc:sldMk cId="624497415" sldId="1098"/>
            <ac:grpSpMk id="17" creationId="{DB91216F-DDD8-B74A-B7F5-5CDDE876544E}"/>
          </ac:grpSpMkLst>
        </pc:grpChg>
        <pc:grpChg chg="add del mod">
          <ac:chgData name="Felipe Viana" userId="afee57a1-d31d-42f1-b644-982eaf8b2b40" providerId="ADAL" clId="{2FFD3C35-E83C-A746-B51A-264D98EB1E15}" dt="2022-04-13T18:47:48.249" v="3105" actId="478"/>
          <ac:grpSpMkLst>
            <pc:docMk/>
            <pc:sldMk cId="624497415" sldId="1098"/>
            <ac:grpSpMk id="20" creationId="{96B6115C-D12C-8049-802D-CD204FD289F7}"/>
          </ac:grpSpMkLst>
        </pc:grpChg>
        <pc:grpChg chg="add mod">
          <ac:chgData name="Felipe Viana" userId="afee57a1-d31d-42f1-b644-982eaf8b2b40" providerId="ADAL" clId="{2FFD3C35-E83C-A746-B51A-264D98EB1E15}" dt="2022-04-13T21:27:04.815" v="3362" actId="1076"/>
          <ac:grpSpMkLst>
            <pc:docMk/>
            <pc:sldMk cId="624497415" sldId="1098"/>
            <ac:grpSpMk id="23" creationId="{584CF54D-015D-0B4C-8AB8-1A4460201A31}"/>
          </ac:grpSpMkLst>
        </pc:grpChg>
        <pc:grpChg chg="add del mod topLvl">
          <ac:chgData name="Felipe Viana" userId="afee57a1-d31d-42f1-b644-982eaf8b2b40" providerId="ADAL" clId="{2FFD3C35-E83C-A746-B51A-264D98EB1E15}" dt="2022-04-13T19:18:19.285" v="3272" actId="165"/>
          <ac:grpSpMkLst>
            <pc:docMk/>
            <pc:sldMk cId="624497415" sldId="1098"/>
            <ac:grpSpMk id="27" creationId="{5B64E5DB-658A-554A-9371-17A7202A8B75}"/>
          </ac:grpSpMkLst>
        </pc:grpChg>
        <pc:grpChg chg="add mod topLvl">
          <ac:chgData name="Felipe Viana" userId="afee57a1-d31d-42f1-b644-982eaf8b2b40" providerId="ADAL" clId="{2FFD3C35-E83C-A746-B51A-264D98EB1E15}" dt="2022-04-13T19:24:09.646" v="3288" actId="165"/>
          <ac:grpSpMkLst>
            <pc:docMk/>
            <pc:sldMk cId="624497415" sldId="1098"/>
            <ac:grpSpMk id="30" creationId="{F3A71636-31CE-5A47-BF52-3C75CAE1B6BB}"/>
          </ac:grpSpMkLst>
        </pc:grpChg>
        <pc:grpChg chg="add mod">
          <ac:chgData name="Felipe Viana" userId="afee57a1-d31d-42f1-b644-982eaf8b2b40" providerId="ADAL" clId="{2FFD3C35-E83C-A746-B51A-264D98EB1E15}" dt="2022-04-13T18:46:22.294" v="3089" actId="1076"/>
          <ac:grpSpMkLst>
            <pc:docMk/>
            <pc:sldMk cId="624497415" sldId="1098"/>
            <ac:grpSpMk id="33" creationId="{F64851C1-9025-8848-A494-88202732B34F}"/>
          </ac:grpSpMkLst>
        </pc:grpChg>
        <pc:grpChg chg="add mod topLvl">
          <ac:chgData name="Felipe Viana" userId="afee57a1-d31d-42f1-b644-982eaf8b2b40" providerId="ADAL" clId="{2FFD3C35-E83C-A746-B51A-264D98EB1E15}" dt="2022-04-13T19:24:09.646" v="3288" actId="165"/>
          <ac:grpSpMkLst>
            <pc:docMk/>
            <pc:sldMk cId="624497415" sldId="1098"/>
            <ac:grpSpMk id="36" creationId="{72DF76C7-E9A9-B449-8A7F-D42D9A82C209}"/>
          </ac:grpSpMkLst>
        </pc:grpChg>
        <pc:grpChg chg="add mod">
          <ac:chgData name="Felipe Viana" userId="afee57a1-d31d-42f1-b644-982eaf8b2b40" providerId="ADAL" clId="{2FFD3C35-E83C-A746-B51A-264D98EB1E15}" dt="2022-04-13T18:46:27.982" v="3090" actId="1076"/>
          <ac:grpSpMkLst>
            <pc:docMk/>
            <pc:sldMk cId="624497415" sldId="1098"/>
            <ac:grpSpMk id="39" creationId="{2B318E6E-5071-7743-B4B9-AFB804C64F36}"/>
          </ac:grpSpMkLst>
        </pc:grpChg>
        <pc:grpChg chg="add del mod">
          <ac:chgData name="Felipe Viana" userId="afee57a1-d31d-42f1-b644-982eaf8b2b40" providerId="ADAL" clId="{2FFD3C35-E83C-A746-B51A-264D98EB1E15}" dt="2022-04-13T19:24:09.646" v="3288" actId="165"/>
          <ac:grpSpMkLst>
            <pc:docMk/>
            <pc:sldMk cId="624497415" sldId="1098"/>
            <ac:grpSpMk id="51" creationId="{0D8D0B93-27EA-2645-BF29-8172ABD3925F}"/>
          </ac:grpSpMkLst>
        </pc:grpChg>
        <pc:grpChg chg="add mod">
          <ac:chgData name="Felipe Viana" userId="afee57a1-d31d-42f1-b644-982eaf8b2b40" providerId="ADAL" clId="{2FFD3C35-E83C-A746-B51A-264D98EB1E15}" dt="2022-04-13T19:25:21.622" v="3305" actId="1076"/>
          <ac:grpSpMkLst>
            <pc:docMk/>
            <pc:sldMk cId="624497415" sldId="1098"/>
            <ac:grpSpMk id="54" creationId="{6237411F-6AF2-2547-87BA-E69D2ECA88CA}"/>
          </ac:grpSpMkLst>
        </pc:grpChg>
        <pc:picChg chg="add mod">
          <ac:chgData name="Felipe Viana" userId="afee57a1-d31d-42f1-b644-982eaf8b2b40" providerId="ADAL" clId="{2FFD3C35-E83C-A746-B51A-264D98EB1E15}" dt="2022-04-14T19:18:57.138" v="3464" actId="14100"/>
          <ac:picMkLst>
            <pc:docMk/>
            <pc:sldMk cId="624497415" sldId="1098"/>
            <ac:picMk id="26" creationId="{D83509CF-0421-F447-B9EE-861FBF26AF5C}"/>
          </ac:picMkLst>
        </pc:picChg>
        <pc:cxnChg chg="add mod topLvl">
          <ac:chgData name="Felipe Viana" userId="afee57a1-d31d-42f1-b644-982eaf8b2b40" providerId="ADAL" clId="{2FFD3C35-E83C-A746-B51A-264D98EB1E15}" dt="2022-04-13T19:24:09.646" v="3288" actId="165"/>
          <ac:cxnSpMkLst>
            <pc:docMk/>
            <pc:sldMk cId="624497415" sldId="1098"/>
            <ac:cxnSpMk id="8" creationId="{53B626BF-5CF8-4649-AECC-E2657CD9C2AC}"/>
          </ac:cxnSpMkLst>
        </pc:cxnChg>
        <pc:cxnChg chg="add mod topLvl">
          <ac:chgData name="Felipe Viana" userId="afee57a1-d31d-42f1-b644-982eaf8b2b40" providerId="ADAL" clId="{2FFD3C35-E83C-A746-B51A-264D98EB1E15}" dt="2022-04-13T19:24:09.646" v="3288" actId="165"/>
          <ac:cxnSpMkLst>
            <pc:docMk/>
            <pc:sldMk cId="624497415" sldId="1098"/>
            <ac:cxnSpMk id="42" creationId="{558C5442-7A89-024F-927B-1B0E47E8358E}"/>
          </ac:cxnSpMkLst>
        </pc:cxnChg>
        <pc:cxnChg chg="add mod topLvl">
          <ac:chgData name="Felipe Viana" userId="afee57a1-d31d-42f1-b644-982eaf8b2b40" providerId="ADAL" clId="{2FFD3C35-E83C-A746-B51A-264D98EB1E15}" dt="2022-04-13T19:24:09.646" v="3288" actId="165"/>
          <ac:cxnSpMkLst>
            <pc:docMk/>
            <pc:sldMk cId="624497415" sldId="1098"/>
            <ac:cxnSpMk id="45" creationId="{E321F35A-811F-9E47-9C0A-D70BA5D5D826}"/>
          </ac:cxnSpMkLst>
        </pc:cxnChg>
        <pc:cxnChg chg="add mod topLvl">
          <ac:chgData name="Felipe Viana" userId="afee57a1-d31d-42f1-b644-982eaf8b2b40" providerId="ADAL" clId="{2FFD3C35-E83C-A746-B51A-264D98EB1E15}" dt="2022-04-13T19:24:09.646" v="3288" actId="165"/>
          <ac:cxnSpMkLst>
            <pc:docMk/>
            <pc:sldMk cId="624497415" sldId="1098"/>
            <ac:cxnSpMk id="48" creationId="{767A5DDC-7122-7042-849C-28D7861B9095}"/>
          </ac:cxnSpMkLst>
        </pc:cxnChg>
        <pc:cxnChg chg="add mod">
          <ac:chgData name="Felipe Viana" userId="afee57a1-d31d-42f1-b644-982eaf8b2b40" providerId="ADAL" clId="{2FFD3C35-E83C-A746-B51A-264D98EB1E15}" dt="2022-04-13T19:39:20.150" v="3321" actId="1035"/>
          <ac:cxnSpMkLst>
            <pc:docMk/>
            <pc:sldMk cId="624497415" sldId="1098"/>
            <ac:cxnSpMk id="58" creationId="{C1B2280E-2076-4248-9106-CB5D4701E813}"/>
          </ac:cxnSpMkLst>
        </pc:cxnChg>
      </pc:sldChg>
      <pc:sldChg chg="modSp new del mod ord">
        <pc:chgData name="Felipe Viana" userId="afee57a1-d31d-42f1-b644-982eaf8b2b40" providerId="ADAL" clId="{2FFD3C35-E83C-A746-B51A-264D98EB1E15}" dt="2022-04-26T19:32:34.794" v="5974" actId="2696"/>
        <pc:sldMkLst>
          <pc:docMk/>
          <pc:sldMk cId="1220434388" sldId="1099"/>
        </pc:sldMkLst>
        <pc:spChg chg="mod">
          <ac:chgData name="Felipe Viana" userId="afee57a1-d31d-42f1-b644-982eaf8b2b40" providerId="ADAL" clId="{2FFD3C35-E83C-A746-B51A-264D98EB1E15}" dt="2022-04-26T19:32:27.822" v="5973" actId="6549"/>
          <ac:spMkLst>
            <pc:docMk/>
            <pc:sldMk cId="1220434388" sldId="1099"/>
            <ac:spMk id="2" creationId="{46C5CA96-6DFD-6349-A27A-5E9042E20434}"/>
          </ac:spMkLst>
        </pc:spChg>
      </pc:sldChg>
      <pc:sldChg chg="modSp new mod ord">
        <pc:chgData name="Felipe Viana" userId="afee57a1-d31d-42f1-b644-982eaf8b2b40" providerId="ADAL" clId="{2FFD3C35-E83C-A746-B51A-264D98EB1E15}" dt="2022-04-26T18:27:34.842" v="5347" actId="20578"/>
        <pc:sldMkLst>
          <pc:docMk/>
          <pc:sldMk cId="1646047073" sldId="1100"/>
        </pc:sldMkLst>
        <pc:spChg chg="mod">
          <ac:chgData name="Felipe Viana" userId="afee57a1-d31d-42f1-b644-982eaf8b2b40" providerId="ADAL" clId="{2FFD3C35-E83C-A746-B51A-264D98EB1E15}" dt="2022-04-14T19:37:27.053" v="3494" actId="20577"/>
          <ac:spMkLst>
            <pc:docMk/>
            <pc:sldMk cId="1646047073" sldId="1100"/>
            <ac:spMk id="2" creationId="{D91F3760-5E92-284B-A9C5-21F94BDE4639}"/>
          </ac:spMkLst>
        </pc:spChg>
      </pc:sldChg>
      <pc:sldChg chg="addSp delSp modSp new mod">
        <pc:chgData name="Felipe Viana" userId="afee57a1-d31d-42f1-b644-982eaf8b2b40" providerId="ADAL" clId="{2FFD3C35-E83C-A746-B51A-264D98EB1E15}" dt="2022-04-14T21:34:57.709" v="3727" actId="20577"/>
        <pc:sldMkLst>
          <pc:docMk/>
          <pc:sldMk cId="2307877400" sldId="1101"/>
        </pc:sldMkLst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5" creationId="{4D51D1F1-C2B3-A74C-AD4C-6B579EDD3788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6" creationId="{EF8B784D-BE85-604E-82CC-67F665AA92DC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8" creationId="{9A69BDFD-3C62-EB4A-B54E-18D6F0D1BBA7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9" creationId="{0388774F-9F39-6C42-A606-7CFD522A0CD3}"/>
          </ac:spMkLst>
        </pc:spChg>
        <pc:spChg chg="add 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0" creationId="{E7664107-2E38-FC45-9ECE-EF279408A9BB}"/>
          </ac:spMkLst>
        </pc:spChg>
        <pc:spChg chg="add 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1" creationId="{37283951-4F88-3745-AA1B-B259074D0FD6}"/>
          </ac:spMkLst>
        </pc:spChg>
        <pc:spChg chg="add 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2" creationId="{9EEE89F8-273D-1E44-B62F-1D354BFF02FB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4" creationId="{B4ACB90B-C422-3249-825A-632696DFC73A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5" creationId="{424E81EE-59F4-194F-AE26-1F9CB75726A5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7" creationId="{3EB03FCB-2EC4-964D-A781-F366F8E4B0C0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18" creationId="{A962EC75-B150-BB43-BF59-6271EDF8D459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22" creationId="{7FFB5FCA-ED16-0B48-A42F-93DA9B7C893B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23" creationId="{009053C4-EA15-9E4E-9A81-41F559B70C26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24" creationId="{939EE0F8-A01C-A944-B233-DCA5202741A5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25" creationId="{DFDEF8BE-A42E-C34C-B860-F49F952453C9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31" creationId="{9DF47EB3-2555-3543-BF18-5720D4D548DC}"/>
          </ac:spMkLst>
        </pc:spChg>
        <pc:spChg chg="mod">
          <ac:chgData name="Felipe Viana" userId="afee57a1-d31d-42f1-b644-982eaf8b2b40" providerId="ADAL" clId="{2FFD3C35-E83C-A746-B51A-264D98EB1E15}" dt="2022-04-14T19:38:29.528" v="3501"/>
          <ac:spMkLst>
            <pc:docMk/>
            <pc:sldMk cId="2307877400" sldId="1101"/>
            <ac:spMk id="32" creationId="{BF0DDE91-B574-6D47-9450-03A0F7E40C1E}"/>
          </ac:spMkLst>
        </pc:spChg>
        <pc:spChg chg="mod">
          <ac:chgData name="Felipe Viana" userId="afee57a1-d31d-42f1-b644-982eaf8b2b40" providerId="ADAL" clId="{2FFD3C35-E83C-A746-B51A-264D98EB1E15}" dt="2022-04-14T21:34:31.361" v="3718"/>
          <ac:spMkLst>
            <pc:docMk/>
            <pc:sldMk cId="2307877400" sldId="1101"/>
            <ac:spMk id="35" creationId="{CA9B86BD-3944-CF4F-95DD-A4732B9395FD}"/>
          </ac:spMkLst>
        </pc:spChg>
        <pc:spChg chg="mod">
          <ac:chgData name="Felipe Viana" userId="afee57a1-d31d-42f1-b644-982eaf8b2b40" providerId="ADAL" clId="{2FFD3C35-E83C-A746-B51A-264D98EB1E15}" dt="2022-04-14T21:34:31.361" v="3718"/>
          <ac:spMkLst>
            <pc:docMk/>
            <pc:sldMk cId="2307877400" sldId="1101"/>
            <ac:spMk id="36" creationId="{8CD573EF-2E37-4F41-9371-173C9F0770A0}"/>
          </ac:spMkLst>
        </pc:spChg>
        <pc:spChg chg="add del mod">
          <ac:chgData name="Felipe Viana" userId="afee57a1-d31d-42f1-b644-982eaf8b2b40" providerId="ADAL" clId="{2FFD3C35-E83C-A746-B51A-264D98EB1E15}" dt="2022-04-14T21:34:51.936" v="3725" actId="478"/>
          <ac:spMkLst>
            <pc:docMk/>
            <pc:sldMk cId="2307877400" sldId="1101"/>
            <ac:spMk id="38" creationId="{1752214F-3945-EA48-A0FE-472954CC8620}"/>
          </ac:spMkLst>
        </pc:spChg>
        <pc:spChg chg="mod">
          <ac:chgData name="Felipe Viana" userId="afee57a1-d31d-42f1-b644-982eaf8b2b40" providerId="ADAL" clId="{2FFD3C35-E83C-A746-B51A-264D98EB1E15}" dt="2022-04-14T21:34:57.709" v="3727" actId="20577"/>
          <ac:spMkLst>
            <pc:docMk/>
            <pc:sldMk cId="2307877400" sldId="1101"/>
            <ac:spMk id="40" creationId="{969B3899-C7E1-EE49-AA59-2BAF7AAB1F04}"/>
          </ac:spMkLst>
        </pc:spChg>
        <pc:spChg chg="mod">
          <ac:chgData name="Felipe Viana" userId="afee57a1-d31d-42f1-b644-982eaf8b2b40" providerId="ADAL" clId="{2FFD3C35-E83C-A746-B51A-264D98EB1E15}" dt="2022-04-14T21:34:44.258" v="3721"/>
          <ac:spMkLst>
            <pc:docMk/>
            <pc:sldMk cId="2307877400" sldId="1101"/>
            <ac:spMk id="41" creationId="{0271B855-AABA-5B4E-993E-0259403E3242}"/>
          </ac:spMkLst>
        </pc:s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4" creationId="{4DC83B37-9105-8A4A-B57F-4A273688AD86}"/>
          </ac:grpSpMkLst>
        </pc:gr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7" creationId="{999A5ECA-195F-F44C-8B25-03573C888B7F}"/>
          </ac:grpSpMkLst>
        </pc:gr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13" creationId="{E25836BA-CB34-8949-AB95-9F61302AB323}"/>
          </ac:grpSpMkLst>
        </pc:gr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16" creationId="{DDFB7906-0EF0-ED48-8A68-725797AA604A}"/>
          </ac:grpSpMkLst>
        </pc:gr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19" creationId="{CBCE3F32-5A13-6B40-B24E-7A855C9D1FE7}"/>
          </ac:grpSpMkLst>
        </pc:grpChg>
        <pc:grpChg chg="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20" creationId="{22BDF4B8-023E-5548-BDBD-F6F43D5202C5}"/>
          </ac:grpSpMkLst>
        </pc:grpChg>
        <pc:grpChg chg="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21" creationId="{7706811F-FC39-3546-8531-C87FB2A549AF}"/>
          </ac:grpSpMkLst>
        </pc:grpChg>
        <pc:grpChg chg="add mod">
          <ac:chgData name="Felipe Viana" userId="afee57a1-d31d-42f1-b644-982eaf8b2b40" providerId="ADAL" clId="{2FFD3C35-E83C-A746-B51A-264D98EB1E15}" dt="2022-04-14T19:38:29.528" v="3501"/>
          <ac:grpSpMkLst>
            <pc:docMk/>
            <pc:sldMk cId="2307877400" sldId="1101"/>
            <ac:grpSpMk id="30" creationId="{8E43BCDA-5EF4-0D4B-893A-A5A7E668DC18}"/>
          </ac:grpSpMkLst>
        </pc:grpChg>
        <pc:grpChg chg="add mod">
          <ac:chgData name="Felipe Viana" userId="afee57a1-d31d-42f1-b644-982eaf8b2b40" providerId="ADAL" clId="{2FFD3C35-E83C-A746-B51A-264D98EB1E15}" dt="2022-04-14T21:34:33.026" v="3719" actId="1076"/>
          <ac:grpSpMkLst>
            <pc:docMk/>
            <pc:sldMk cId="2307877400" sldId="1101"/>
            <ac:grpSpMk id="34" creationId="{0DC36118-2DB1-864D-9D86-F7A720BECF61}"/>
          </ac:grpSpMkLst>
        </pc:grpChg>
        <pc:grpChg chg="add mod">
          <ac:chgData name="Felipe Viana" userId="afee57a1-d31d-42f1-b644-982eaf8b2b40" providerId="ADAL" clId="{2FFD3C35-E83C-A746-B51A-264D98EB1E15}" dt="2022-04-14T21:34:47.442" v="3722" actId="1076"/>
          <ac:grpSpMkLst>
            <pc:docMk/>
            <pc:sldMk cId="2307877400" sldId="1101"/>
            <ac:grpSpMk id="39" creationId="{A7EEE578-D803-AD41-8677-4DFC893C3870}"/>
          </ac:grpSpMkLst>
        </pc:grpChg>
        <pc:picChg chg="add mod modCrop">
          <ac:chgData name="Felipe Viana" userId="afee57a1-d31d-42f1-b644-982eaf8b2b40" providerId="ADAL" clId="{2FFD3C35-E83C-A746-B51A-264D98EB1E15}" dt="2022-04-14T21:34:48.523" v="3723" actId="1076"/>
          <ac:picMkLst>
            <pc:docMk/>
            <pc:sldMk cId="2307877400" sldId="1101"/>
            <ac:picMk id="3" creationId="{D9C0CDB3-6A27-3842-9192-69F67F63BED7}"/>
          </ac:picMkLst>
        </pc:picChg>
        <pc:cxnChg chg="add mod">
          <ac:chgData name="Felipe Viana" userId="afee57a1-d31d-42f1-b644-982eaf8b2b40" providerId="ADAL" clId="{2FFD3C35-E83C-A746-B51A-264D98EB1E15}" dt="2022-04-14T19:38:29.528" v="3501"/>
          <ac:cxnSpMkLst>
            <pc:docMk/>
            <pc:sldMk cId="2307877400" sldId="1101"/>
            <ac:cxnSpMk id="26" creationId="{B50340DA-B424-EE47-9F8E-1A6754475050}"/>
          </ac:cxnSpMkLst>
        </pc:cxnChg>
        <pc:cxnChg chg="add mod">
          <ac:chgData name="Felipe Viana" userId="afee57a1-d31d-42f1-b644-982eaf8b2b40" providerId="ADAL" clId="{2FFD3C35-E83C-A746-B51A-264D98EB1E15}" dt="2022-04-14T19:38:29.528" v="3501"/>
          <ac:cxnSpMkLst>
            <pc:docMk/>
            <pc:sldMk cId="2307877400" sldId="1101"/>
            <ac:cxnSpMk id="27" creationId="{C989656D-466A-8043-BDFC-FE2DD7661A45}"/>
          </ac:cxnSpMkLst>
        </pc:cxnChg>
        <pc:cxnChg chg="add mod">
          <ac:chgData name="Felipe Viana" userId="afee57a1-d31d-42f1-b644-982eaf8b2b40" providerId="ADAL" clId="{2FFD3C35-E83C-A746-B51A-264D98EB1E15}" dt="2022-04-14T19:38:29.528" v="3501"/>
          <ac:cxnSpMkLst>
            <pc:docMk/>
            <pc:sldMk cId="2307877400" sldId="1101"/>
            <ac:cxnSpMk id="28" creationId="{9688F3E3-9756-FE41-8E3D-3BFDD5986AFE}"/>
          </ac:cxnSpMkLst>
        </pc:cxnChg>
        <pc:cxnChg chg="add mod">
          <ac:chgData name="Felipe Viana" userId="afee57a1-d31d-42f1-b644-982eaf8b2b40" providerId="ADAL" clId="{2FFD3C35-E83C-A746-B51A-264D98EB1E15}" dt="2022-04-14T19:38:29.528" v="3501"/>
          <ac:cxnSpMkLst>
            <pc:docMk/>
            <pc:sldMk cId="2307877400" sldId="1101"/>
            <ac:cxnSpMk id="29" creationId="{BAC81C9E-E549-3547-98D4-96273E032D82}"/>
          </ac:cxnSpMkLst>
        </pc:cxnChg>
        <pc:cxnChg chg="add mod">
          <ac:chgData name="Felipe Viana" userId="afee57a1-d31d-42f1-b644-982eaf8b2b40" providerId="ADAL" clId="{2FFD3C35-E83C-A746-B51A-264D98EB1E15}" dt="2022-04-14T19:38:29.528" v="3501"/>
          <ac:cxnSpMkLst>
            <pc:docMk/>
            <pc:sldMk cId="2307877400" sldId="1101"/>
            <ac:cxnSpMk id="33" creationId="{1FA800BA-6419-DA47-9CDE-6AC2ECF4761D}"/>
          </ac:cxnSpMkLst>
        </pc:cxnChg>
      </pc:sldChg>
      <pc:sldChg chg="addSp modSp new mod ord">
        <pc:chgData name="Felipe Viana" userId="afee57a1-d31d-42f1-b644-982eaf8b2b40" providerId="ADAL" clId="{2FFD3C35-E83C-A746-B51A-264D98EB1E15}" dt="2022-04-14T22:09:44.085" v="3756" actId="20577"/>
        <pc:sldMkLst>
          <pc:docMk/>
          <pc:sldMk cId="3464019697" sldId="1102"/>
        </pc:sldMkLst>
        <pc:spChg chg="mod">
          <ac:chgData name="Felipe Viana" userId="afee57a1-d31d-42f1-b644-982eaf8b2b40" providerId="ADAL" clId="{2FFD3C35-E83C-A746-B51A-264D98EB1E15}" dt="2022-04-14T22:03:24.243" v="3738" actId="20577"/>
          <ac:spMkLst>
            <pc:docMk/>
            <pc:sldMk cId="3464019697" sldId="1102"/>
            <ac:spMk id="2" creationId="{216B0B9A-B6C7-0346-87EB-25AE1393CD34}"/>
          </ac:spMkLst>
        </pc:spChg>
        <pc:spChg chg="add mod">
          <ac:chgData name="Felipe Viana" userId="afee57a1-d31d-42f1-b644-982eaf8b2b40" providerId="ADAL" clId="{2FFD3C35-E83C-A746-B51A-264D98EB1E15}" dt="2022-04-14T22:09:44.085" v="3756" actId="20577"/>
          <ac:spMkLst>
            <pc:docMk/>
            <pc:sldMk cId="3464019697" sldId="1102"/>
            <ac:spMk id="4" creationId="{C67069A3-999B-B94F-B03F-757A8C184BD6}"/>
          </ac:spMkLst>
        </pc:spChg>
      </pc:sldChg>
      <pc:sldChg chg="addSp delSp modSp new mod">
        <pc:chgData name="Felipe Viana" userId="afee57a1-d31d-42f1-b644-982eaf8b2b40" providerId="ADAL" clId="{2FFD3C35-E83C-A746-B51A-264D98EB1E15}" dt="2022-04-27T00:22:21.634" v="6885" actId="552"/>
        <pc:sldMkLst>
          <pc:docMk/>
          <pc:sldMk cId="4137070531" sldId="1103"/>
        </pc:sldMkLst>
        <pc:spChg chg="mod">
          <ac:chgData name="Felipe Viana" userId="afee57a1-d31d-42f1-b644-982eaf8b2b40" providerId="ADAL" clId="{2FFD3C35-E83C-A746-B51A-264D98EB1E15}" dt="2022-04-15T01:16:38.072" v="4130" actId="20577"/>
          <ac:spMkLst>
            <pc:docMk/>
            <pc:sldMk cId="4137070531" sldId="1103"/>
            <ac:spMk id="2" creationId="{A3A6055C-D846-5A48-8E65-60F7E656EDE6}"/>
          </ac:spMkLst>
        </pc:spChg>
        <pc:spChg chg="add del mod">
          <ac:chgData name="Felipe Viana" userId="afee57a1-d31d-42f1-b644-982eaf8b2b40" providerId="ADAL" clId="{2FFD3C35-E83C-A746-B51A-264D98EB1E15}" dt="2022-04-26T22:01:33.611" v="6788" actId="478"/>
          <ac:spMkLst>
            <pc:docMk/>
            <pc:sldMk cId="4137070531" sldId="1103"/>
            <ac:spMk id="7" creationId="{F481DBA4-7285-B647-95E8-A9B57462BF55}"/>
          </ac:spMkLst>
        </pc:spChg>
        <pc:spChg chg="add mod topLvl">
          <ac:chgData name="Felipe Viana" userId="afee57a1-d31d-42f1-b644-982eaf8b2b40" providerId="ADAL" clId="{2FFD3C35-E83C-A746-B51A-264D98EB1E15}" dt="2022-04-15T00:46:49.938" v="3894" actId="165"/>
          <ac:spMkLst>
            <pc:docMk/>
            <pc:sldMk cId="4137070531" sldId="1103"/>
            <ac:spMk id="8" creationId="{84D13573-F253-4346-AB33-F1137DCBEF13}"/>
          </ac:spMkLst>
        </pc:spChg>
        <pc:spChg chg="add mod">
          <ac:chgData name="Felipe Viana" userId="afee57a1-d31d-42f1-b644-982eaf8b2b40" providerId="ADAL" clId="{2FFD3C35-E83C-A746-B51A-264D98EB1E15}" dt="2022-04-26T22:03:53.115" v="6815" actId="208"/>
          <ac:spMkLst>
            <pc:docMk/>
            <pc:sldMk cId="4137070531" sldId="1103"/>
            <ac:spMk id="9" creationId="{408F7A6A-8E52-AD49-B7AC-ED9CA5C9DDFA}"/>
          </ac:spMkLst>
        </pc:spChg>
        <pc:spChg chg="add mod">
          <ac:chgData name="Felipe Viana" userId="afee57a1-d31d-42f1-b644-982eaf8b2b40" providerId="ADAL" clId="{2FFD3C35-E83C-A746-B51A-264D98EB1E15}" dt="2022-04-15T00:42:48.022" v="3882" actId="1037"/>
          <ac:spMkLst>
            <pc:docMk/>
            <pc:sldMk cId="4137070531" sldId="1103"/>
            <ac:spMk id="10" creationId="{5BA3FC68-CFA8-6347-A394-FE1B0C9EA5CC}"/>
          </ac:spMkLst>
        </pc:spChg>
        <pc:spChg chg="add mod">
          <ac:chgData name="Felipe Viana" userId="afee57a1-d31d-42f1-b644-982eaf8b2b40" providerId="ADAL" clId="{2FFD3C35-E83C-A746-B51A-264D98EB1E15}" dt="2022-04-15T00:43:11.765" v="3887" actId="1037"/>
          <ac:spMkLst>
            <pc:docMk/>
            <pc:sldMk cId="4137070531" sldId="1103"/>
            <ac:spMk id="11" creationId="{A2A2284D-F9C1-8640-9F4E-866ED54F6EF8}"/>
          </ac:spMkLst>
        </pc:spChg>
        <pc:spChg chg="add mod topLvl">
          <ac:chgData name="Felipe Viana" userId="afee57a1-d31d-42f1-b644-982eaf8b2b40" providerId="ADAL" clId="{2FFD3C35-E83C-A746-B51A-264D98EB1E15}" dt="2022-04-15T00:46:49.938" v="3894" actId="165"/>
          <ac:spMkLst>
            <pc:docMk/>
            <pc:sldMk cId="4137070531" sldId="1103"/>
            <ac:spMk id="12" creationId="{E8E99B10-8256-4841-A681-4FCDCCBE1C02}"/>
          </ac:spMkLst>
        </pc:spChg>
        <pc:spChg chg="add mod">
          <ac:chgData name="Felipe Viana" userId="afee57a1-d31d-42f1-b644-982eaf8b2b40" providerId="ADAL" clId="{2FFD3C35-E83C-A746-B51A-264D98EB1E15}" dt="2022-04-15T00:42:46.019" v="3881" actId="1038"/>
          <ac:spMkLst>
            <pc:docMk/>
            <pc:sldMk cId="4137070531" sldId="1103"/>
            <ac:spMk id="13" creationId="{48EAD17A-6ABC-5940-AB34-F89BB025AE34}"/>
          </ac:spMkLst>
        </pc:spChg>
        <pc:spChg chg="add mod">
          <ac:chgData name="Felipe Viana" userId="afee57a1-d31d-42f1-b644-982eaf8b2b40" providerId="ADAL" clId="{2FFD3C35-E83C-A746-B51A-264D98EB1E15}" dt="2022-04-15T00:43:09.707" v="3886" actId="1038"/>
          <ac:spMkLst>
            <pc:docMk/>
            <pc:sldMk cId="4137070531" sldId="1103"/>
            <ac:spMk id="14" creationId="{4A5C8997-F696-E142-86A4-D9A6125C8EE2}"/>
          </ac:spMkLst>
        </pc:spChg>
        <pc:spChg chg="add del mod">
          <ac:chgData name="Felipe Viana" userId="afee57a1-d31d-42f1-b644-982eaf8b2b40" providerId="ADAL" clId="{2FFD3C35-E83C-A746-B51A-264D98EB1E15}" dt="2022-04-15T00:39:24.027" v="3839" actId="478"/>
          <ac:spMkLst>
            <pc:docMk/>
            <pc:sldMk cId="4137070531" sldId="1103"/>
            <ac:spMk id="15" creationId="{63BD8114-C645-E84A-BD83-67429BF746AA}"/>
          </ac:spMkLst>
        </pc:spChg>
        <pc:spChg chg="add mod topLvl">
          <ac:chgData name="Felipe Viana" userId="afee57a1-d31d-42f1-b644-982eaf8b2b40" providerId="ADAL" clId="{2FFD3C35-E83C-A746-B51A-264D98EB1E15}" dt="2022-04-15T00:46:49.938" v="3894" actId="165"/>
          <ac:spMkLst>
            <pc:docMk/>
            <pc:sldMk cId="4137070531" sldId="1103"/>
            <ac:spMk id="16" creationId="{2A628857-18DA-2E4C-85D5-CA015A24DC45}"/>
          </ac:spMkLst>
        </pc:spChg>
        <pc:spChg chg="add mod topLvl">
          <ac:chgData name="Felipe Viana" userId="afee57a1-d31d-42f1-b644-982eaf8b2b40" providerId="ADAL" clId="{2FFD3C35-E83C-A746-B51A-264D98EB1E15}" dt="2022-04-15T00:46:49.938" v="3894" actId="165"/>
          <ac:spMkLst>
            <pc:docMk/>
            <pc:sldMk cId="4137070531" sldId="1103"/>
            <ac:spMk id="17" creationId="{90D7FC45-B478-0A49-8D5F-A8F3167C036E}"/>
          </ac:spMkLst>
        </pc:spChg>
        <pc:spChg chg="add del mod">
          <ac:chgData name="Felipe Viana" userId="afee57a1-d31d-42f1-b644-982eaf8b2b40" providerId="ADAL" clId="{2FFD3C35-E83C-A746-B51A-264D98EB1E15}" dt="2022-04-15T00:42:16.003" v="3876"/>
          <ac:spMkLst>
            <pc:docMk/>
            <pc:sldMk cId="4137070531" sldId="1103"/>
            <ac:spMk id="19" creationId="{9E04E2E6-531D-CF48-A45D-B0A19AFC4216}"/>
          </ac:spMkLst>
        </pc:spChg>
        <pc:spChg chg="add mod">
          <ac:chgData name="Felipe Viana" userId="afee57a1-d31d-42f1-b644-982eaf8b2b40" providerId="ADAL" clId="{2FFD3C35-E83C-A746-B51A-264D98EB1E15}" dt="2022-04-15T00:42:27.811" v="3878" actId="1076"/>
          <ac:spMkLst>
            <pc:docMk/>
            <pc:sldMk cId="4137070531" sldId="1103"/>
            <ac:spMk id="20" creationId="{D4B14D1A-A72F-A64A-BE46-C7587555C546}"/>
          </ac:spMkLst>
        </pc:spChg>
        <pc:spChg chg="add mod">
          <ac:chgData name="Felipe Viana" userId="afee57a1-d31d-42f1-b644-982eaf8b2b40" providerId="ADAL" clId="{2FFD3C35-E83C-A746-B51A-264D98EB1E15}" dt="2022-04-15T00:42:27.811" v="3878" actId="1076"/>
          <ac:spMkLst>
            <pc:docMk/>
            <pc:sldMk cId="4137070531" sldId="1103"/>
            <ac:spMk id="21" creationId="{F9A24BF0-195F-7F49-9896-5536D3580F56}"/>
          </ac:spMkLst>
        </pc:spChg>
        <pc:spChg chg="add mod">
          <ac:chgData name="Felipe Viana" userId="afee57a1-d31d-42f1-b644-982eaf8b2b40" providerId="ADAL" clId="{2FFD3C35-E83C-A746-B51A-264D98EB1E15}" dt="2022-04-15T00:43:06.057" v="3885" actId="1076"/>
          <ac:spMkLst>
            <pc:docMk/>
            <pc:sldMk cId="4137070531" sldId="1103"/>
            <ac:spMk id="22" creationId="{CE181FF1-0AF6-2C4D-AF88-AB8598EA9EF1}"/>
          </ac:spMkLst>
        </pc:spChg>
        <pc:spChg chg="add mod">
          <ac:chgData name="Felipe Viana" userId="afee57a1-d31d-42f1-b644-982eaf8b2b40" providerId="ADAL" clId="{2FFD3C35-E83C-A746-B51A-264D98EB1E15}" dt="2022-04-15T00:43:06.057" v="3885" actId="1076"/>
          <ac:spMkLst>
            <pc:docMk/>
            <pc:sldMk cId="4137070531" sldId="1103"/>
            <ac:spMk id="23" creationId="{DD33007D-ECB0-7941-9AA1-58478A9B31C8}"/>
          </ac:spMkLst>
        </pc:spChg>
        <pc:spChg chg="add mod">
          <ac:chgData name="Felipe Viana" userId="afee57a1-d31d-42f1-b644-982eaf8b2b40" providerId="ADAL" clId="{2FFD3C35-E83C-A746-B51A-264D98EB1E15}" dt="2022-04-15T00:47:43.259" v="3900" actId="167"/>
          <ac:spMkLst>
            <pc:docMk/>
            <pc:sldMk cId="4137070531" sldId="1103"/>
            <ac:spMk id="27" creationId="{5564AC46-19FD-A243-B33A-3D9556160C5B}"/>
          </ac:spMkLst>
        </pc:spChg>
        <pc:spChg chg="mod">
          <ac:chgData name="Felipe Viana" userId="afee57a1-d31d-42f1-b644-982eaf8b2b40" providerId="ADAL" clId="{2FFD3C35-E83C-A746-B51A-264D98EB1E15}" dt="2022-04-15T00:48:35.376" v="3904"/>
          <ac:spMkLst>
            <pc:docMk/>
            <pc:sldMk cId="4137070531" sldId="1103"/>
            <ac:spMk id="30" creationId="{F631D7DC-3964-E346-9175-5BBC74F67856}"/>
          </ac:spMkLst>
        </pc:spChg>
        <pc:spChg chg="mod">
          <ac:chgData name="Felipe Viana" userId="afee57a1-d31d-42f1-b644-982eaf8b2b40" providerId="ADAL" clId="{2FFD3C35-E83C-A746-B51A-264D98EB1E15}" dt="2022-04-15T00:48:35.376" v="3904"/>
          <ac:spMkLst>
            <pc:docMk/>
            <pc:sldMk cId="4137070531" sldId="1103"/>
            <ac:spMk id="31" creationId="{1CD6FC2C-034B-3E48-A240-F976803E7304}"/>
          </ac:spMkLst>
        </pc:spChg>
        <pc:spChg chg="mod">
          <ac:chgData name="Felipe Viana" userId="afee57a1-d31d-42f1-b644-982eaf8b2b40" providerId="ADAL" clId="{2FFD3C35-E83C-A746-B51A-264D98EB1E15}" dt="2022-04-15T00:48:35.376" v="3904"/>
          <ac:spMkLst>
            <pc:docMk/>
            <pc:sldMk cId="4137070531" sldId="1103"/>
            <ac:spMk id="32" creationId="{4E4D68D0-806E-D34D-9018-0D3F96279121}"/>
          </ac:spMkLst>
        </pc:spChg>
        <pc:spChg chg="mod">
          <ac:chgData name="Felipe Viana" userId="afee57a1-d31d-42f1-b644-982eaf8b2b40" providerId="ADAL" clId="{2FFD3C35-E83C-A746-B51A-264D98EB1E15}" dt="2022-04-15T00:48:35.376" v="3904"/>
          <ac:spMkLst>
            <pc:docMk/>
            <pc:sldMk cId="4137070531" sldId="1103"/>
            <ac:spMk id="33" creationId="{03AA2562-67D8-414E-A786-955AF172E88E}"/>
          </ac:spMkLst>
        </pc:spChg>
        <pc:spChg chg="mod">
          <ac:chgData name="Felipe Viana" userId="afee57a1-d31d-42f1-b644-982eaf8b2b40" providerId="ADAL" clId="{2FFD3C35-E83C-A746-B51A-264D98EB1E15}" dt="2022-04-15T00:48:35.376" v="3904"/>
          <ac:spMkLst>
            <pc:docMk/>
            <pc:sldMk cId="4137070531" sldId="1103"/>
            <ac:spMk id="34" creationId="{2FC13250-4F22-4F43-9455-E4252411A8E9}"/>
          </ac:spMkLst>
        </pc:spChg>
        <pc:spChg chg="mod">
          <ac:chgData name="Felipe Viana" userId="afee57a1-d31d-42f1-b644-982eaf8b2b40" providerId="ADAL" clId="{2FFD3C35-E83C-A746-B51A-264D98EB1E15}" dt="2022-04-15T00:48:35.937" v="3905"/>
          <ac:spMkLst>
            <pc:docMk/>
            <pc:sldMk cId="4137070531" sldId="1103"/>
            <ac:spMk id="36" creationId="{EF0A0D54-6924-F04A-A6F5-9EA818142D77}"/>
          </ac:spMkLst>
        </pc:spChg>
        <pc:spChg chg="mod">
          <ac:chgData name="Felipe Viana" userId="afee57a1-d31d-42f1-b644-982eaf8b2b40" providerId="ADAL" clId="{2FFD3C35-E83C-A746-B51A-264D98EB1E15}" dt="2022-04-15T00:48:35.937" v="3905"/>
          <ac:spMkLst>
            <pc:docMk/>
            <pc:sldMk cId="4137070531" sldId="1103"/>
            <ac:spMk id="37" creationId="{731AC90F-EDA6-1C47-B479-DB2EDF042A31}"/>
          </ac:spMkLst>
        </pc:spChg>
        <pc:spChg chg="mod">
          <ac:chgData name="Felipe Viana" userId="afee57a1-d31d-42f1-b644-982eaf8b2b40" providerId="ADAL" clId="{2FFD3C35-E83C-A746-B51A-264D98EB1E15}" dt="2022-04-15T00:48:35.937" v="3905"/>
          <ac:spMkLst>
            <pc:docMk/>
            <pc:sldMk cId="4137070531" sldId="1103"/>
            <ac:spMk id="38" creationId="{1008380A-0DB6-FE48-8277-397BBAA16475}"/>
          </ac:spMkLst>
        </pc:spChg>
        <pc:spChg chg="mod">
          <ac:chgData name="Felipe Viana" userId="afee57a1-d31d-42f1-b644-982eaf8b2b40" providerId="ADAL" clId="{2FFD3C35-E83C-A746-B51A-264D98EB1E15}" dt="2022-04-15T00:48:35.937" v="3905"/>
          <ac:spMkLst>
            <pc:docMk/>
            <pc:sldMk cId="4137070531" sldId="1103"/>
            <ac:spMk id="39" creationId="{A3AA8F42-60B1-174D-BD69-3180FA937817}"/>
          </ac:spMkLst>
        </pc:spChg>
        <pc:spChg chg="mod">
          <ac:chgData name="Felipe Viana" userId="afee57a1-d31d-42f1-b644-982eaf8b2b40" providerId="ADAL" clId="{2FFD3C35-E83C-A746-B51A-264D98EB1E15}" dt="2022-04-15T00:48:35.937" v="3905"/>
          <ac:spMkLst>
            <pc:docMk/>
            <pc:sldMk cId="4137070531" sldId="1103"/>
            <ac:spMk id="40" creationId="{F282D76C-33F0-5D4F-BC05-4371A952D5D9}"/>
          </ac:spMkLst>
        </pc:spChg>
        <pc:spChg chg="add mod">
          <ac:chgData name="Felipe Viana" userId="afee57a1-d31d-42f1-b644-982eaf8b2b40" providerId="ADAL" clId="{2FFD3C35-E83C-A746-B51A-264D98EB1E15}" dt="2022-04-15T00:59:26.253" v="3995" actId="688"/>
          <ac:spMkLst>
            <pc:docMk/>
            <pc:sldMk cId="4137070531" sldId="1103"/>
            <ac:spMk id="46" creationId="{5F4C01C1-453A-8A46-95B1-5C58EC0ABF64}"/>
          </ac:spMkLst>
        </pc:spChg>
        <pc:spChg chg="add mod">
          <ac:chgData name="Felipe Viana" userId="afee57a1-d31d-42f1-b644-982eaf8b2b40" providerId="ADAL" clId="{2FFD3C35-E83C-A746-B51A-264D98EB1E15}" dt="2022-04-15T00:59:26.253" v="3995" actId="688"/>
          <ac:spMkLst>
            <pc:docMk/>
            <pc:sldMk cId="4137070531" sldId="1103"/>
            <ac:spMk id="47" creationId="{07D9AF5B-B64F-AC4C-96DB-F1F5896315F2}"/>
          </ac:spMkLst>
        </pc:spChg>
        <pc:spChg chg="add mod">
          <ac:chgData name="Felipe Viana" userId="afee57a1-d31d-42f1-b644-982eaf8b2b40" providerId="ADAL" clId="{2FFD3C35-E83C-A746-B51A-264D98EB1E15}" dt="2022-04-15T00:59:26.253" v="3995" actId="688"/>
          <ac:spMkLst>
            <pc:docMk/>
            <pc:sldMk cId="4137070531" sldId="1103"/>
            <ac:spMk id="48" creationId="{73955918-318A-E342-8C22-82261536A6DC}"/>
          </ac:spMkLst>
        </pc:spChg>
        <pc:spChg chg="add mod">
          <ac:chgData name="Felipe Viana" userId="afee57a1-d31d-42f1-b644-982eaf8b2b40" providerId="ADAL" clId="{2FFD3C35-E83C-A746-B51A-264D98EB1E15}" dt="2022-04-15T00:51:31.608" v="3940" actId="1076"/>
          <ac:spMkLst>
            <pc:docMk/>
            <pc:sldMk cId="4137070531" sldId="1103"/>
            <ac:spMk id="49" creationId="{201757C2-EBFB-3D40-BCA3-E64529707BDF}"/>
          </ac:spMkLst>
        </pc:spChg>
        <pc:spChg chg="add mod">
          <ac:chgData name="Felipe Viana" userId="afee57a1-d31d-42f1-b644-982eaf8b2b40" providerId="ADAL" clId="{2FFD3C35-E83C-A746-B51A-264D98EB1E15}" dt="2022-04-26T21:55:32.250" v="6728" actId="208"/>
          <ac:spMkLst>
            <pc:docMk/>
            <pc:sldMk cId="4137070531" sldId="1103"/>
            <ac:spMk id="49" creationId="{402CBEC7-6C8B-964E-84BD-5A8CCA0E0C91}"/>
          </ac:spMkLst>
        </pc:spChg>
        <pc:spChg chg="add mod">
          <ac:chgData name="Felipe Viana" userId="afee57a1-d31d-42f1-b644-982eaf8b2b40" providerId="ADAL" clId="{2FFD3C35-E83C-A746-B51A-264D98EB1E15}" dt="2022-04-15T00:51:31.608" v="3940" actId="1076"/>
          <ac:spMkLst>
            <pc:docMk/>
            <pc:sldMk cId="4137070531" sldId="1103"/>
            <ac:spMk id="50" creationId="{20A60EE1-29AC-D243-BA63-43F2ACEBA4DF}"/>
          </ac:spMkLst>
        </pc:spChg>
        <pc:spChg chg="add mod">
          <ac:chgData name="Felipe Viana" userId="afee57a1-d31d-42f1-b644-982eaf8b2b40" providerId="ADAL" clId="{2FFD3C35-E83C-A746-B51A-264D98EB1E15}" dt="2022-04-26T21:54:53.818" v="6719" actId="166"/>
          <ac:spMkLst>
            <pc:docMk/>
            <pc:sldMk cId="4137070531" sldId="1103"/>
            <ac:spMk id="51" creationId="{B66E7764-AC31-214F-9596-AB4A5B41914A}"/>
          </ac:spMkLst>
        </pc:spChg>
        <pc:spChg chg="add mod">
          <ac:chgData name="Felipe Viana" userId="afee57a1-d31d-42f1-b644-982eaf8b2b40" providerId="ADAL" clId="{2FFD3C35-E83C-A746-B51A-264D98EB1E15}" dt="2022-04-15T00:51:31.608" v="3940" actId="1076"/>
          <ac:spMkLst>
            <pc:docMk/>
            <pc:sldMk cId="4137070531" sldId="1103"/>
            <ac:spMk id="51" creationId="{BE80B03D-12A2-7040-9E26-BC91130DD6C5}"/>
          </ac:spMkLst>
        </pc:spChg>
        <pc:spChg chg="add mod">
          <ac:chgData name="Felipe Viana" userId="afee57a1-d31d-42f1-b644-982eaf8b2b40" providerId="ADAL" clId="{2FFD3C35-E83C-A746-B51A-264D98EB1E15}" dt="2022-04-26T21:56:40.001" v="6745" actId="208"/>
          <ac:spMkLst>
            <pc:docMk/>
            <pc:sldMk cId="4137070531" sldId="1103"/>
            <ac:spMk id="52" creationId="{4AA01854-9D4A-C84F-BFEB-B565F32A9F6A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2" creationId="{D422AB4C-21B9-8F4B-9DE5-74FAAE48CE15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3" creationId="{2394174F-2A4B-E343-99A0-968016A856CC}"/>
          </ac:spMkLst>
        </pc:spChg>
        <pc:spChg chg="add mod">
          <ac:chgData name="Felipe Viana" userId="afee57a1-d31d-42f1-b644-982eaf8b2b40" providerId="ADAL" clId="{2FFD3C35-E83C-A746-B51A-264D98EB1E15}" dt="2022-04-26T21:55:01.348" v="6722" actId="1036"/>
          <ac:spMkLst>
            <pc:docMk/>
            <pc:sldMk cId="4137070531" sldId="1103"/>
            <ac:spMk id="53" creationId="{2543C101-D805-7549-AB2A-BAC7F9327FFA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4" creationId="{581B9663-D2A4-264A-92B6-9102FCDFF04F}"/>
          </ac:spMkLst>
        </pc:spChg>
        <pc:spChg chg="add mod">
          <ac:chgData name="Felipe Viana" userId="afee57a1-d31d-42f1-b644-982eaf8b2b40" providerId="ADAL" clId="{2FFD3C35-E83C-A746-B51A-264D98EB1E15}" dt="2022-04-26T21:54:36.602" v="6715" actId="1076"/>
          <ac:spMkLst>
            <pc:docMk/>
            <pc:sldMk cId="4137070531" sldId="1103"/>
            <ac:spMk id="54" creationId="{DBCFBB3D-39FA-FD4C-B9BC-262FA7FBCC9B}"/>
          </ac:spMkLst>
        </pc:spChg>
        <pc:spChg chg="add del mod">
          <ac:chgData name="Felipe Viana" userId="afee57a1-d31d-42f1-b644-982eaf8b2b40" providerId="ADAL" clId="{2FFD3C35-E83C-A746-B51A-264D98EB1E15}" dt="2022-04-26T21:55:50.002" v="6737" actId="478"/>
          <ac:spMkLst>
            <pc:docMk/>
            <pc:sldMk cId="4137070531" sldId="1103"/>
            <ac:spMk id="55" creationId="{208C64BB-06C7-DF42-9E15-6E4236770F7A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5" creationId="{EE60A3A3-49B3-BE4F-8801-F1FE50A653B2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6" creationId="{1C114866-6017-9643-9C0C-D83F418CEACE}"/>
          </ac:spMkLst>
        </pc:spChg>
        <pc:spChg chg="add del mod">
          <ac:chgData name="Felipe Viana" userId="afee57a1-d31d-42f1-b644-982eaf8b2b40" providerId="ADAL" clId="{2FFD3C35-E83C-A746-B51A-264D98EB1E15}" dt="2022-04-15T00:52:00.509" v="3947" actId="478"/>
          <ac:spMkLst>
            <pc:docMk/>
            <pc:sldMk cId="4137070531" sldId="1103"/>
            <ac:spMk id="57" creationId="{53549795-3B53-0445-887D-5FCF8C9265A8}"/>
          </ac:spMkLst>
        </pc:spChg>
        <pc:spChg chg="add del mod">
          <ac:chgData name="Felipe Viana" userId="afee57a1-d31d-42f1-b644-982eaf8b2b40" providerId="ADAL" clId="{2FFD3C35-E83C-A746-B51A-264D98EB1E15}" dt="2022-04-26T21:55:50.002" v="6737" actId="478"/>
          <ac:spMkLst>
            <pc:docMk/>
            <pc:sldMk cId="4137070531" sldId="1103"/>
            <ac:spMk id="57" creationId="{B5142B6E-6BC4-0549-903E-2C34CB595CF2}"/>
          </ac:spMkLst>
        </pc:spChg>
        <pc:spChg chg="add del mod">
          <ac:chgData name="Felipe Viana" userId="afee57a1-d31d-42f1-b644-982eaf8b2b40" providerId="ADAL" clId="{2FFD3C35-E83C-A746-B51A-264D98EB1E15}" dt="2022-04-15T00:52:03.778" v="3949" actId="478"/>
          <ac:spMkLst>
            <pc:docMk/>
            <pc:sldMk cId="4137070531" sldId="1103"/>
            <ac:spMk id="58" creationId="{38327612-CB83-0342-B9B3-E5C0FBA7E13B}"/>
          </ac:spMkLst>
        </pc:spChg>
        <pc:spChg chg="add del mod">
          <ac:chgData name="Felipe Viana" userId="afee57a1-d31d-42f1-b644-982eaf8b2b40" providerId="ADAL" clId="{2FFD3C35-E83C-A746-B51A-264D98EB1E15}" dt="2022-04-26T21:55:50.002" v="6737" actId="478"/>
          <ac:spMkLst>
            <pc:docMk/>
            <pc:sldMk cId="4137070531" sldId="1103"/>
            <ac:spMk id="58" creationId="{C96C71D6-D08E-ED4F-B3F4-1D8AACDE478D}"/>
          </ac:spMkLst>
        </pc:spChg>
        <pc:spChg chg="add del mod">
          <ac:chgData name="Felipe Viana" userId="afee57a1-d31d-42f1-b644-982eaf8b2b40" providerId="ADAL" clId="{2FFD3C35-E83C-A746-B51A-264D98EB1E15}" dt="2022-04-26T21:55:50.002" v="6737" actId="478"/>
          <ac:spMkLst>
            <pc:docMk/>
            <pc:sldMk cId="4137070531" sldId="1103"/>
            <ac:spMk id="59" creationId="{4CD00CD1-7607-DC4F-8C77-F8AEB394C35C}"/>
          </ac:spMkLst>
        </pc:spChg>
        <pc:spChg chg="add del mod">
          <ac:chgData name="Felipe Viana" userId="afee57a1-d31d-42f1-b644-982eaf8b2b40" providerId="ADAL" clId="{2FFD3C35-E83C-A746-B51A-264D98EB1E15}" dt="2022-04-15T00:52:03.778" v="3949" actId="478"/>
          <ac:spMkLst>
            <pc:docMk/>
            <pc:sldMk cId="4137070531" sldId="1103"/>
            <ac:spMk id="59" creationId="{97FA65C2-6FE5-F346-92AC-1DB53762E562}"/>
          </ac:spMkLst>
        </pc:spChg>
        <pc:spChg chg="add del mod">
          <ac:chgData name="Felipe Viana" userId="afee57a1-d31d-42f1-b644-982eaf8b2b40" providerId="ADAL" clId="{2FFD3C35-E83C-A746-B51A-264D98EB1E15}" dt="2022-04-15T00:52:03.778" v="3949" actId="478"/>
          <ac:spMkLst>
            <pc:docMk/>
            <pc:sldMk cId="4137070531" sldId="1103"/>
            <ac:spMk id="60" creationId="{AFE0909A-85F8-E749-BB71-7AB7A0ED079E}"/>
          </ac:spMkLst>
        </pc:spChg>
        <pc:spChg chg="add del mod">
          <ac:chgData name="Felipe Viana" userId="afee57a1-d31d-42f1-b644-982eaf8b2b40" providerId="ADAL" clId="{2FFD3C35-E83C-A746-B51A-264D98EB1E15}" dt="2022-04-26T21:55:50.002" v="6737" actId="478"/>
          <ac:spMkLst>
            <pc:docMk/>
            <pc:sldMk cId="4137070531" sldId="1103"/>
            <ac:spMk id="60" creationId="{B2D5DD47-5E2C-234C-9482-5D48815F9EF4}"/>
          </ac:spMkLst>
        </pc:spChg>
        <pc:spChg chg="add mod">
          <ac:chgData name="Felipe Viana" userId="afee57a1-d31d-42f1-b644-982eaf8b2b40" providerId="ADAL" clId="{2FFD3C35-E83C-A746-B51A-264D98EB1E15}" dt="2022-04-15T00:52:10.182" v="3950"/>
          <ac:spMkLst>
            <pc:docMk/>
            <pc:sldMk cId="4137070531" sldId="1103"/>
            <ac:spMk id="61" creationId="{1462CC35-2E58-764F-A21F-699CFDC29B32}"/>
          </ac:spMkLst>
        </pc:spChg>
        <pc:spChg chg="add mod">
          <ac:chgData name="Felipe Viana" userId="afee57a1-d31d-42f1-b644-982eaf8b2b40" providerId="ADAL" clId="{2FFD3C35-E83C-A746-B51A-264D98EB1E15}" dt="2022-04-26T21:55:58.350" v="6739" actId="1076"/>
          <ac:spMkLst>
            <pc:docMk/>
            <pc:sldMk cId="4137070531" sldId="1103"/>
            <ac:spMk id="61" creationId="{AD5DEE77-20FA-D34F-8986-BE1961A6FA0E}"/>
          </ac:spMkLst>
        </pc:spChg>
        <pc:spChg chg="add mod">
          <ac:chgData name="Felipe Viana" userId="afee57a1-d31d-42f1-b644-982eaf8b2b40" providerId="ADAL" clId="{2FFD3C35-E83C-A746-B51A-264D98EB1E15}" dt="2022-04-15T00:52:11.578" v="3951"/>
          <ac:spMkLst>
            <pc:docMk/>
            <pc:sldMk cId="4137070531" sldId="1103"/>
            <ac:spMk id="62" creationId="{F377B4B7-A1AB-4545-98D8-B6866C936F3F}"/>
          </ac:spMkLst>
        </pc:spChg>
        <pc:spChg chg="add mod">
          <ac:chgData name="Felipe Viana" userId="afee57a1-d31d-42f1-b644-982eaf8b2b40" providerId="ADAL" clId="{2FFD3C35-E83C-A746-B51A-264D98EB1E15}" dt="2022-04-26T21:55:58.350" v="6739" actId="1076"/>
          <ac:spMkLst>
            <pc:docMk/>
            <pc:sldMk cId="4137070531" sldId="1103"/>
            <ac:spMk id="63" creationId="{89481A37-D529-AA46-8F4A-CB72EA782125}"/>
          </ac:spMkLst>
        </pc:spChg>
        <pc:spChg chg="add mod">
          <ac:chgData name="Felipe Viana" userId="afee57a1-d31d-42f1-b644-982eaf8b2b40" providerId="ADAL" clId="{2FFD3C35-E83C-A746-B51A-264D98EB1E15}" dt="2022-04-15T00:52:12.263" v="3952"/>
          <ac:spMkLst>
            <pc:docMk/>
            <pc:sldMk cId="4137070531" sldId="1103"/>
            <ac:spMk id="63" creationId="{DE0F7BB5-CF7B-464C-8D61-2A0BD97EC1BB}"/>
          </ac:spMkLst>
        </pc:spChg>
        <pc:spChg chg="add mod">
          <ac:chgData name="Felipe Viana" userId="afee57a1-d31d-42f1-b644-982eaf8b2b40" providerId="ADAL" clId="{2FFD3C35-E83C-A746-B51A-264D98EB1E15}" dt="2022-04-26T21:55:58.350" v="6739" actId="1076"/>
          <ac:spMkLst>
            <pc:docMk/>
            <pc:sldMk cId="4137070531" sldId="1103"/>
            <ac:spMk id="64" creationId="{42B71A26-0A2C-DA44-9362-AB084090ECDC}"/>
          </ac:spMkLst>
        </pc:spChg>
        <pc:spChg chg="add mod">
          <ac:chgData name="Felipe Viana" userId="afee57a1-d31d-42f1-b644-982eaf8b2b40" providerId="ADAL" clId="{2FFD3C35-E83C-A746-B51A-264D98EB1E15}" dt="2022-04-15T00:52:12.957" v="3953"/>
          <ac:spMkLst>
            <pc:docMk/>
            <pc:sldMk cId="4137070531" sldId="1103"/>
            <ac:spMk id="64" creationId="{C833D2A9-23BF-A849-BAF9-F8C4AF57950F}"/>
          </ac:spMkLst>
        </pc:spChg>
        <pc:spChg chg="add mod">
          <ac:chgData name="Felipe Viana" userId="afee57a1-d31d-42f1-b644-982eaf8b2b40" providerId="ADAL" clId="{2FFD3C35-E83C-A746-B51A-264D98EB1E15}" dt="2022-04-15T00:52:13.444" v="3954"/>
          <ac:spMkLst>
            <pc:docMk/>
            <pc:sldMk cId="4137070531" sldId="1103"/>
            <ac:spMk id="65" creationId="{2F2548FA-73F2-1243-8178-4F22EBC2E5AF}"/>
          </ac:spMkLst>
        </pc:spChg>
        <pc:spChg chg="add mod">
          <ac:chgData name="Felipe Viana" userId="afee57a1-d31d-42f1-b644-982eaf8b2b40" providerId="ADAL" clId="{2FFD3C35-E83C-A746-B51A-264D98EB1E15}" dt="2022-04-26T21:56:10.601" v="6741" actId="208"/>
          <ac:spMkLst>
            <pc:docMk/>
            <pc:sldMk cId="4137070531" sldId="1103"/>
            <ac:spMk id="65" creationId="{6E6346E9-E291-9D46-A433-BCF762CAD888}"/>
          </ac:spMkLst>
        </pc:spChg>
        <pc:spChg chg="add mod">
          <ac:chgData name="Felipe Viana" userId="afee57a1-d31d-42f1-b644-982eaf8b2b40" providerId="ADAL" clId="{2FFD3C35-E83C-A746-B51A-264D98EB1E15}" dt="2022-04-26T21:56:40.001" v="6745" actId="208"/>
          <ac:spMkLst>
            <pc:docMk/>
            <pc:sldMk cId="4137070531" sldId="1103"/>
            <ac:spMk id="66" creationId="{692CF2DA-5953-F746-A336-990CD0B9AE66}"/>
          </ac:spMkLst>
        </pc:spChg>
        <pc:spChg chg="add mod">
          <ac:chgData name="Felipe Viana" userId="afee57a1-d31d-42f1-b644-982eaf8b2b40" providerId="ADAL" clId="{2FFD3C35-E83C-A746-B51A-264D98EB1E15}" dt="2022-04-15T00:52:13.967" v="3955"/>
          <ac:spMkLst>
            <pc:docMk/>
            <pc:sldMk cId="4137070531" sldId="1103"/>
            <ac:spMk id="66" creationId="{FE8308F7-F985-B34C-83B9-A0757E7355A0}"/>
          </ac:spMkLst>
        </pc:spChg>
        <pc:spChg chg="add mod">
          <ac:chgData name="Felipe Viana" userId="afee57a1-d31d-42f1-b644-982eaf8b2b40" providerId="ADAL" clId="{2FFD3C35-E83C-A746-B51A-264D98EB1E15}" dt="2022-04-26T21:56:21.301" v="6743" actId="1076"/>
          <ac:spMkLst>
            <pc:docMk/>
            <pc:sldMk cId="4137070531" sldId="1103"/>
            <ac:spMk id="67" creationId="{F8702DE3-0D6E-E042-A5CE-143C26EA7697}"/>
          </ac:spMkLst>
        </pc:spChg>
        <pc:spChg chg="add mod">
          <ac:chgData name="Felipe Viana" userId="afee57a1-d31d-42f1-b644-982eaf8b2b40" providerId="ADAL" clId="{2FFD3C35-E83C-A746-B51A-264D98EB1E15}" dt="2022-04-26T21:56:21.301" v="6743" actId="1076"/>
          <ac:spMkLst>
            <pc:docMk/>
            <pc:sldMk cId="4137070531" sldId="1103"/>
            <ac:spMk id="69" creationId="{C7AF01A0-BF54-CA4B-9C91-47CDD17523A2}"/>
          </ac:spMkLst>
        </pc:spChg>
        <pc:spChg chg="add mod">
          <ac:chgData name="Felipe Viana" userId="afee57a1-d31d-42f1-b644-982eaf8b2b40" providerId="ADAL" clId="{2FFD3C35-E83C-A746-B51A-264D98EB1E15}" dt="2022-04-26T21:56:21.301" v="6743" actId="1076"/>
          <ac:spMkLst>
            <pc:docMk/>
            <pc:sldMk cId="4137070531" sldId="1103"/>
            <ac:spMk id="70" creationId="{A8A88EE8-5130-074E-9EC6-70B353678D13}"/>
          </ac:spMkLst>
        </pc:spChg>
        <pc:spChg chg="add mod">
          <ac:chgData name="Felipe Viana" userId="afee57a1-d31d-42f1-b644-982eaf8b2b40" providerId="ADAL" clId="{2FFD3C35-E83C-A746-B51A-264D98EB1E15}" dt="2022-04-26T21:56:59.752" v="6748" actId="207"/>
          <ac:spMkLst>
            <pc:docMk/>
            <pc:sldMk cId="4137070531" sldId="1103"/>
            <ac:spMk id="71" creationId="{577DABDB-4DE9-B64B-BF28-9F6BB91EE8CB}"/>
          </ac:spMkLst>
        </pc:spChg>
        <pc:spChg chg="add mod">
          <ac:chgData name="Felipe Viana" userId="afee57a1-d31d-42f1-b644-982eaf8b2b40" providerId="ADAL" clId="{2FFD3C35-E83C-A746-B51A-264D98EB1E15}" dt="2022-04-26T21:56:40.001" v="6745" actId="208"/>
          <ac:spMkLst>
            <pc:docMk/>
            <pc:sldMk cId="4137070531" sldId="1103"/>
            <ac:spMk id="72" creationId="{4859A84E-235F-654D-BFA2-4DE8D216D2B4}"/>
          </ac:spMkLst>
        </pc:spChg>
        <pc:spChg chg="mod topLvl">
          <ac:chgData name="Felipe Viana" userId="afee57a1-d31d-42f1-b644-982eaf8b2b40" providerId="ADAL" clId="{2FFD3C35-E83C-A746-B51A-264D98EB1E15}" dt="2022-04-15T01:02:14.493" v="4029" actId="1076"/>
          <ac:spMkLst>
            <pc:docMk/>
            <pc:sldMk cId="4137070531" sldId="1103"/>
            <ac:spMk id="74" creationId="{CE6A418B-F52F-9F4D-A10C-E52872DE2809}"/>
          </ac:spMkLst>
        </pc:spChg>
        <pc:spChg chg="add del mod">
          <ac:chgData name="Felipe Viana" userId="afee57a1-d31d-42f1-b644-982eaf8b2b40" providerId="ADAL" clId="{2FFD3C35-E83C-A746-B51A-264D98EB1E15}" dt="2022-04-26T21:57:18.166" v="6750" actId="478"/>
          <ac:spMkLst>
            <pc:docMk/>
            <pc:sldMk cId="4137070531" sldId="1103"/>
            <ac:spMk id="75" creationId="{30DBB0E4-BFAB-6A44-B555-6C8BCE4A99A7}"/>
          </ac:spMkLst>
        </pc:spChg>
        <pc:spChg chg="del mod topLvl">
          <ac:chgData name="Felipe Viana" userId="afee57a1-d31d-42f1-b644-982eaf8b2b40" providerId="ADAL" clId="{2FFD3C35-E83C-A746-B51A-264D98EB1E15}" dt="2022-04-15T00:57:40.100" v="3980" actId="478"/>
          <ac:spMkLst>
            <pc:docMk/>
            <pc:sldMk cId="4137070531" sldId="1103"/>
            <ac:spMk id="75" creationId="{F046EEFF-041C-4946-80AD-F6FAA8BEF650}"/>
          </ac:spMkLst>
        </pc:spChg>
        <pc:spChg chg="del mod topLvl">
          <ac:chgData name="Felipe Viana" userId="afee57a1-d31d-42f1-b644-982eaf8b2b40" providerId="ADAL" clId="{2FFD3C35-E83C-A746-B51A-264D98EB1E15}" dt="2022-04-15T00:57:37.757" v="3979" actId="478"/>
          <ac:spMkLst>
            <pc:docMk/>
            <pc:sldMk cId="4137070531" sldId="1103"/>
            <ac:spMk id="76" creationId="{DB2ECB7E-F3ED-C845-A178-61225EABAF1D}"/>
          </ac:spMkLst>
        </pc:spChg>
        <pc:spChg chg="del mod topLvl">
          <ac:chgData name="Felipe Viana" userId="afee57a1-d31d-42f1-b644-982eaf8b2b40" providerId="ADAL" clId="{2FFD3C35-E83C-A746-B51A-264D98EB1E15}" dt="2022-04-15T00:57:42.480" v="3981" actId="478"/>
          <ac:spMkLst>
            <pc:docMk/>
            <pc:sldMk cId="4137070531" sldId="1103"/>
            <ac:spMk id="77" creationId="{0F5BE1A1-2D3B-E24C-8DBC-D26155AFB2C2}"/>
          </ac:spMkLst>
        </pc:spChg>
        <pc:spChg chg="add del mod">
          <ac:chgData name="Felipe Viana" userId="afee57a1-d31d-42f1-b644-982eaf8b2b40" providerId="ADAL" clId="{2FFD3C35-E83C-A746-B51A-264D98EB1E15}" dt="2022-04-26T21:57:18.166" v="6750" actId="478"/>
          <ac:spMkLst>
            <pc:docMk/>
            <pc:sldMk cId="4137070531" sldId="1103"/>
            <ac:spMk id="77" creationId="{DD58EB38-0AF9-AC40-B98A-0DAA61F980F2}"/>
          </ac:spMkLst>
        </pc:spChg>
        <pc:spChg chg="add del mod">
          <ac:chgData name="Felipe Viana" userId="afee57a1-d31d-42f1-b644-982eaf8b2b40" providerId="ADAL" clId="{2FFD3C35-E83C-A746-B51A-264D98EB1E15}" dt="2022-04-26T21:57:18.166" v="6750" actId="478"/>
          <ac:spMkLst>
            <pc:docMk/>
            <pc:sldMk cId="4137070531" sldId="1103"/>
            <ac:spMk id="78" creationId="{53C92A12-77D6-AB43-B646-BC4624505B99}"/>
          </ac:spMkLst>
        </pc:spChg>
        <pc:spChg chg="del mod topLvl">
          <ac:chgData name="Felipe Viana" userId="afee57a1-d31d-42f1-b644-982eaf8b2b40" providerId="ADAL" clId="{2FFD3C35-E83C-A746-B51A-264D98EB1E15}" dt="2022-04-15T00:57:44.608" v="3982" actId="478"/>
          <ac:spMkLst>
            <pc:docMk/>
            <pc:sldMk cId="4137070531" sldId="1103"/>
            <ac:spMk id="78" creationId="{C7343E09-BDB3-984B-B3DD-607A9E29050E}"/>
          </ac:spMkLst>
        </pc:spChg>
        <pc:spChg chg="add del mod">
          <ac:chgData name="Felipe Viana" userId="afee57a1-d31d-42f1-b644-982eaf8b2b40" providerId="ADAL" clId="{2FFD3C35-E83C-A746-B51A-264D98EB1E15}" dt="2022-04-26T21:57:18.166" v="6750" actId="478"/>
          <ac:spMkLst>
            <pc:docMk/>
            <pc:sldMk cId="4137070531" sldId="1103"/>
            <ac:spMk id="79" creationId="{0B1FB4AF-A34A-CB4B-BA2D-188BD123A598}"/>
          </ac:spMkLst>
        </pc:spChg>
        <pc:spChg chg="add del mod">
          <ac:chgData name="Felipe Viana" userId="afee57a1-d31d-42f1-b644-982eaf8b2b40" providerId="ADAL" clId="{2FFD3C35-E83C-A746-B51A-264D98EB1E15}" dt="2022-04-26T21:57:18.166" v="6750" actId="478"/>
          <ac:spMkLst>
            <pc:docMk/>
            <pc:sldMk cId="4137070531" sldId="1103"/>
            <ac:spMk id="80" creationId="{BA2EB539-3EF9-6748-9776-70E89944FFEF}"/>
          </ac:spMkLst>
        </pc:spChg>
        <pc:spChg chg="mod topLvl">
          <ac:chgData name="Felipe Viana" userId="afee57a1-d31d-42f1-b644-982eaf8b2b40" providerId="ADAL" clId="{2FFD3C35-E83C-A746-B51A-264D98EB1E15}" dt="2022-04-15T01:02:14.493" v="4029" actId="1076"/>
          <ac:spMkLst>
            <pc:docMk/>
            <pc:sldMk cId="4137070531" sldId="1103"/>
            <ac:spMk id="82" creationId="{945FE3F1-1325-8F4E-BE2A-54D0191D52A7}"/>
          </ac:spMkLst>
        </pc:spChg>
        <pc:spChg chg="del mod topLvl">
          <ac:chgData name="Felipe Viana" userId="afee57a1-d31d-42f1-b644-982eaf8b2b40" providerId="ADAL" clId="{2FFD3C35-E83C-A746-B51A-264D98EB1E15}" dt="2022-04-15T00:57:40.100" v="3980" actId="478"/>
          <ac:spMkLst>
            <pc:docMk/>
            <pc:sldMk cId="4137070531" sldId="1103"/>
            <ac:spMk id="83" creationId="{2AEB206E-8B35-4D4B-9866-B8FF9FF73C66}"/>
          </ac:spMkLst>
        </pc:spChg>
        <pc:spChg chg="add mod">
          <ac:chgData name="Felipe Viana" userId="afee57a1-d31d-42f1-b644-982eaf8b2b40" providerId="ADAL" clId="{2FFD3C35-E83C-A746-B51A-264D98EB1E15}" dt="2022-04-27T00:20:11.923" v="6876" actId="1076"/>
          <ac:spMkLst>
            <pc:docMk/>
            <pc:sldMk cId="4137070531" sldId="1103"/>
            <ac:spMk id="83" creationId="{DF21742F-3B6F-ED48-A246-41A464F6537D}"/>
          </ac:spMkLst>
        </pc:spChg>
        <pc:spChg chg="del mod topLvl">
          <ac:chgData name="Felipe Viana" userId="afee57a1-d31d-42f1-b644-982eaf8b2b40" providerId="ADAL" clId="{2FFD3C35-E83C-A746-B51A-264D98EB1E15}" dt="2022-04-15T00:57:37.757" v="3979" actId="478"/>
          <ac:spMkLst>
            <pc:docMk/>
            <pc:sldMk cId="4137070531" sldId="1103"/>
            <ac:spMk id="84" creationId="{637DE06F-4B7C-5C4D-A17D-57C1C706B529}"/>
          </ac:spMkLst>
        </pc:spChg>
        <pc:spChg chg="del mod topLvl">
          <ac:chgData name="Felipe Viana" userId="afee57a1-d31d-42f1-b644-982eaf8b2b40" providerId="ADAL" clId="{2FFD3C35-E83C-A746-B51A-264D98EB1E15}" dt="2022-04-15T00:57:44.608" v="3982" actId="478"/>
          <ac:spMkLst>
            <pc:docMk/>
            <pc:sldMk cId="4137070531" sldId="1103"/>
            <ac:spMk id="85" creationId="{B54E108B-5CBB-FC41-88F0-1084FA04A26F}"/>
          </ac:spMkLst>
        </pc:spChg>
        <pc:spChg chg="add mod">
          <ac:chgData name="Felipe Viana" userId="afee57a1-d31d-42f1-b644-982eaf8b2b40" providerId="ADAL" clId="{2FFD3C35-E83C-A746-B51A-264D98EB1E15}" dt="2022-04-27T00:19:54.812" v="6875" actId="206"/>
          <ac:spMkLst>
            <pc:docMk/>
            <pc:sldMk cId="4137070531" sldId="1103"/>
            <ac:spMk id="85" creationId="{F05A8731-CC71-1148-9C1D-8F96015807EF}"/>
          </ac:spMkLst>
        </pc:spChg>
        <pc:spChg chg="add mod">
          <ac:chgData name="Felipe Viana" userId="afee57a1-d31d-42f1-b644-982eaf8b2b40" providerId="ADAL" clId="{2FFD3C35-E83C-A746-B51A-264D98EB1E15}" dt="2022-04-27T00:19:44.430" v="6874" actId="206"/>
          <ac:spMkLst>
            <pc:docMk/>
            <pc:sldMk cId="4137070531" sldId="1103"/>
            <ac:spMk id="86" creationId="{3938A82A-15B3-F948-AB4C-A5F02E446932}"/>
          </ac:spMkLst>
        </pc:spChg>
        <pc:spChg chg="del mod topLvl">
          <ac:chgData name="Felipe Viana" userId="afee57a1-d31d-42f1-b644-982eaf8b2b40" providerId="ADAL" clId="{2FFD3C35-E83C-A746-B51A-264D98EB1E15}" dt="2022-04-15T00:57:47.240" v="3983" actId="478"/>
          <ac:spMkLst>
            <pc:docMk/>
            <pc:sldMk cId="4137070531" sldId="1103"/>
            <ac:spMk id="86" creationId="{592EB734-8FAF-5342-847F-F2E1B1A15DDD}"/>
          </ac:spMkLst>
        </pc:spChg>
        <pc:spChg chg="mod topLvl">
          <ac:chgData name="Felipe Viana" userId="afee57a1-d31d-42f1-b644-982eaf8b2b40" providerId="ADAL" clId="{2FFD3C35-E83C-A746-B51A-264D98EB1E15}" dt="2022-04-15T01:02:14.493" v="4029" actId="1076"/>
          <ac:spMkLst>
            <pc:docMk/>
            <pc:sldMk cId="4137070531" sldId="1103"/>
            <ac:spMk id="90" creationId="{1FD7DF9B-18E1-5B47-9A94-9AB29D94CCE3}"/>
          </ac:spMkLst>
        </pc:spChg>
        <pc:spChg chg="del mod topLvl">
          <ac:chgData name="Felipe Viana" userId="afee57a1-d31d-42f1-b644-982eaf8b2b40" providerId="ADAL" clId="{2FFD3C35-E83C-A746-B51A-264D98EB1E15}" dt="2022-04-15T00:57:40.100" v="3980" actId="478"/>
          <ac:spMkLst>
            <pc:docMk/>
            <pc:sldMk cId="4137070531" sldId="1103"/>
            <ac:spMk id="91" creationId="{87895E07-2249-A249-AD22-18557B5336D6}"/>
          </ac:spMkLst>
        </pc:spChg>
        <pc:spChg chg="add mod">
          <ac:chgData name="Felipe Viana" userId="afee57a1-d31d-42f1-b644-982eaf8b2b40" providerId="ADAL" clId="{2FFD3C35-E83C-A746-B51A-264D98EB1E15}" dt="2022-04-26T22:07:39.171" v="6864" actId="1076"/>
          <ac:spMkLst>
            <pc:docMk/>
            <pc:sldMk cId="4137070531" sldId="1103"/>
            <ac:spMk id="91" creationId="{D7BFB654-79E0-7748-8DEC-E2CC52AEB900}"/>
          </ac:spMkLst>
        </pc:spChg>
        <pc:spChg chg="del mod topLvl">
          <ac:chgData name="Felipe Viana" userId="afee57a1-d31d-42f1-b644-982eaf8b2b40" providerId="ADAL" clId="{2FFD3C35-E83C-A746-B51A-264D98EB1E15}" dt="2022-04-15T00:57:37.757" v="3979" actId="478"/>
          <ac:spMkLst>
            <pc:docMk/>
            <pc:sldMk cId="4137070531" sldId="1103"/>
            <ac:spMk id="92" creationId="{CF495AF8-FC68-2144-BC60-79CA35C1D4B6}"/>
          </ac:spMkLst>
        </pc:spChg>
        <pc:spChg chg="del mod topLvl">
          <ac:chgData name="Felipe Viana" userId="afee57a1-d31d-42f1-b644-982eaf8b2b40" providerId="ADAL" clId="{2FFD3C35-E83C-A746-B51A-264D98EB1E15}" dt="2022-04-15T00:57:47.240" v="3983" actId="478"/>
          <ac:spMkLst>
            <pc:docMk/>
            <pc:sldMk cId="4137070531" sldId="1103"/>
            <ac:spMk id="93" creationId="{E6E23232-E4DC-1B40-9AE9-8EA6ABED867D}"/>
          </ac:spMkLst>
        </pc:spChg>
        <pc:spChg chg="del mod topLvl">
          <ac:chgData name="Felipe Viana" userId="afee57a1-d31d-42f1-b644-982eaf8b2b40" providerId="ADAL" clId="{2FFD3C35-E83C-A746-B51A-264D98EB1E15}" dt="2022-04-15T00:57:49.096" v="3984" actId="478"/>
          <ac:spMkLst>
            <pc:docMk/>
            <pc:sldMk cId="4137070531" sldId="1103"/>
            <ac:spMk id="94" creationId="{0641739E-7C93-C94B-B919-8B27D04CC7D2}"/>
          </ac:spMkLst>
        </pc:spChg>
        <pc:spChg chg="add mod">
          <ac:chgData name="Felipe Viana" userId="afee57a1-d31d-42f1-b644-982eaf8b2b40" providerId="ADAL" clId="{2FFD3C35-E83C-A746-B51A-264D98EB1E15}" dt="2022-04-27T00:21:52.833" v="6884" actId="166"/>
          <ac:spMkLst>
            <pc:docMk/>
            <pc:sldMk cId="4137070531" sldId="1103"/>
            <ac:spMk id="95" creationId="{0B16C74F-D378-E54B-ABE8-883C1FB1F305}"/>
          </ac:spMkLst>
        </pc:spChg>
        <pc:spChg chg="add del mod">
          <ac:chgData name="Felipe Viana" userId="afee57a1-d31d-42f1-b644-982eaf8b2b40" providerId="ADAL" clId="{2FFD3C35-E83C-A746-B51A-264D98EB1E15}" dt="2022-04-15T01:06:32.371" v="4080" actId="21"/>
          <ac:spMkLst>
            <pc:docMk/>
            <pc:sldMk cId="4137070531" sldId="1103"/>
            <ac:spMk id="105" creationId="{22D79016-D5EC-CE46-B82E-0FF20215F600}"/>
          </ac:spMkLst>
        </pc:spChg>
        <pc:spChg chg="add mod">
          <ac:chgData name="Felipe Viana" userId="afee57a1-d31d-42f1-b644-982eaf8b2b40" providerId="ADAL" clId="{2FFD3C35-E83C-A746-B51A-264D98EB1E15}" dt="2022-04-15T01:06:34.194" v="4081"/>
          <ac:spMkLst>
            <pc:docMk/>
            <pc:sldMk cId="4137070531" sldId="1103"/>
            <ac:spMk id="112" creationId="{71644AE4-889B-F44A-A1A7-86AAB1665BEA}"/>
          </ac:spMkLst>
        </pc:spChg>
        <pc:spChg chg="add mod">
          <ac:chgData name="Felipe Viana" userId="afee57a1-d31d-42f1-b644-982eaf8b2b40" providerId="ADAL" clId="{2FFD3C35-E83C-A746-B51A-264D98EB1E15}" dt="2022-04-15T01:07:46.198" v="4091" actId="1076"/>
          <ac:spMkLst>
            <pc:docMk/>
            <pc:sldMk cId="4137070531" sldId="1103"/>
            <ac:spMk id="113" creationId="{313CF9AE-A07F-5C4F-BC93-876D3ED5279B}"/>
          </ac:spMkLst>
        </pc:spChg>
        <pc:spChg chg="add del mod">
          <ac:chgData name="Felipe Viana" userId="afee57a1-d31d-42f1-b644-982eaf8b2b40" providerId="ADAL" clId="{2FFD3C35-E83C-A746-B51A-264D98EB1E15}" dt="2022-04-15T01:13:02.196" v="4093" actId="478"/>
          <ac:spMkLst>
            <pc:docMk/>
            <pc:sldMk cId="4137070531" sldId="1103"/>
            <ac:spMk id="116" creationId="{2AD8D95E-0449-C44A-8B14-DBF8B8EA0D97}"/>
          </ac:spMkLst>
        </pc:spChg>
        <pc:spChg chg="add del mod">
          <ac:chgData name="Felipe Viana" userId="afee57a1-d31d-42f1-b644-982eaf8b2b40" providerId="ADAL" clId="{2FFD3C35-E83C-A746-B51A-264D98EB1E15}" dt="2022-04-15T01:14:16.077" v="4104" actId="21"/>
          <ac:spMkLst>
            <pc:docMk/>
            <pc:sldMk cId="4137070531" sldId="1103"/>
            <ac:spMk id="117" creationId="{6D870325-4AC7-DC43-8391-FF2358E108F3}"/>
          </ac:spMkLst>
        </pc:spChg>
        <pc:spChg chg="add mod">
          <ac:chgData name="Felipe Viana" userId="afee57a1-d31d-42f1-b644-982eaf8b2b40" providerId="ADAL" clId="{2FFD3C35-E83C-A746-B51A-264D98EB1E15}" dt="2022-04-15T01:16:05.373" v="4128" actId="1076"/>
          <ac:spMkLst>
            <pc:docMk/>
            <pc:sldMk cId="4137070531" sldId="1103"/>
            <ac:spMk id="119" creationId="{2C698997-7839-4944-8B16-8221D15BAAD5}"/>
          </ac:spMkLst>
        </pc:spChg>
        <pc:spChg chg="add del mod">
          <ac:chgData name="Felipe Viana" userId="afee57a1-d31d-42f1-b644-982eaf8b2b40" providerId="ADAL" clId="{2FFD3C35-E83C-A746-B51A-264D98EB1E15}" dt="2022-04-15T01:15:43.909" v="4114" actId="478"/>
          <ac:spMkLst>
            <pc:docMk/>
            <pc:sldMk cId="4137070531" sldId="1103"/>
            <ac:spMk id="120" creationId="{5ACF32F4-B792-C445-913A-6BEDBF2AC86A}"/>
          </ac:spMkLst>
        </pc:spChg>
        <pc:spChg chg="add mod">
          <ac:chgData name="Felipe Viana" userId="afee57a1-d31d-42f1-b644-982eaf8b2b40" providerId="ADAL" clId="{2FFD3C35-E83C-A746-B51A-264D98EB1E15}" dt="2022-04-15T01:16:15.023" v="4129" actId="1076"/>
          <ac:spMkLst>
            <pc:docMk/>
            <pc:sldMk cId="4137070531" sldId="1103"/>
            <ac:spMk id="121" creationId="{A42BC9A7-1201-CF45-83EA-032490F6CCE8}"/>
          </ac:spMkLst>
        </pc:spChg>
        <pc:grpChg chg="add del">
          <ac:chgData name="Felipe Viana" userId="afee57a1-d31d-42f1-b644-982eaf8b2b40" providerId="ADAL" clId="{2FFD3C35-E83C-A746-B51A-264D98EB1E15}" dt="2022-04-15T00:46:49.938" v="3894" actId="165"/>
          <ac:grpSpMkLst>
            <pc:docMk/>
            <pc:sldMk cId="4137070531" sldId="1103"/>
            <ac:grpSpMk id="9" creationId="{9A9F29FA-CF10-F443-872E-726F061D8A2D}"/>
          </ac:grpSpMkLst>
        </pc:grpChg>
        <pc:grpChg chg="add del mod">
          <ac:chgData name="Felipe Viana" userId="afee57a1-d31d-42f1-b644-982eaf8b2b40" providerId="ADAL" clId="{2FFD3C35-E83C-A746-B51A-264D98EB1E15}" dt="2022-04-15T00:50:13.326" v="3928" actId="478"/>
          <ac:grpSpMkLst>
            <pc:docMk/>
            <pc:sldMk cId="4137070531" sldId="1103"/>
            <ac:grpSpMk id="24" creationId="{EC015851-BCEA-CA45-8F51-7CAFD4B6A8FA}"/>
          </ac:grpSpMkLst>
        </pc:grpChg>
        <pc:grpChg chg="add del mod">
          <ac:chgData name="Felipe Viana" userId="afee57a1-d31d-42f1-b644-982eaf8b2b40" providerId="ADAL" clId="{2FFD3C35-E83C-A746-B51A-264D98EB1E15}" dt="2022-04-15T00:50:13.326" v="3928" actId="478"/>
          <ac:grpSpMkLst>
            <pc:docMk/>
            <pc:sldMk cId="4137070531" sldId="1103"/>
            <ac:grpSpMk id="25" creationId="{5D6AB502-CD5C-5A4D-9CF6-CD12803F8879}"/>
          </ac:grpSpMkLst>
        </pc:grpChg>
        <pc:grpChg chg="add">
          <ac:chgData name="Felipe Viana" userId="afee57a1-d31d-42f1-b644-982eaf8b2b40" providerId="ADAL" clId="{2FFD3C35-E83C-A746-B51A-264D98EB1E15}" dt="2022-04-15T00:48:33.076" v="3903" actId="164"/>
          <ac:grpSpMkLst>
            <pc:docMk/>
            <pc:sldMk cId="4137070531" sldId="1103"/>
            <ac:grpSpMk id="26" creationId="{73A8F788-8E81-E84B-8967-5F7FD355F5BE}"/>
          </ac:grpSpMkLst>
        </pc:grpChg>
        <pc:grpChg chg="add mod">
          <ac:chgData name="Felipe Viana" userId="afee57a1-d31d-42f1-b644-982eaf8b2b40" providerId="ADAL" clId="{2FFD3C35-E83C-A746-B51A-264D98EB1E15}" dt="2022-04-15T00:50:23.553" v="3930" actId="1076"/>
          <ac:grpSpMkLst>
            <pc:docMk/>
            <pc:sldMk cId="4137070531" sldId="1103"/>
            <ac:grpSpMk id="28" creationId="{781C2C0B-3279-984C-B8FC-806EBCF6CB39}"/>
          </ac:grpSpMkLst>
        </pc:grpChg>
        <pc:grpChg chg="add mod">
          <ac:chgData name="Felipe Viana" userId="afee57a1-d31d-42f1-b644-982eaf8b2b40" providerId="ADAL" clId="{2FFD3C35-E83C-A746-B51A-264D98EB1E15}" dt="2022-04-15T00:48:44.935" v="3909" actId="1076"/>
          <ac:grpSpMkLst>
            <pc:docMk/>
            <pc:sldMk cId="4137070531" sldId="1103"/>
            <ac:grpSpMk id="29" creationId="{6EE6A3A3-641B-E243-9E9D-FE512C6655B5}"/>
          </ac:grpSpMkLst>
        </pc:grpChg>
        <pc:grpChg chg="add mod">
          <ac:chgData name="Felipe Viana" userId="afee57a1-d31d-42f1-b644-982eaf8b2b40" providerId="ADAL" clId="{2FFD3C35-E83C-A746-B51A-264D98EB1E15}" dt="2022-04-15T00:48:47.987" v="3910" actId="1076"/>
          <ac:grpSpMkLst>
            <pc:docMk/>
            <pc:sldMk cId="4137070531" sldId="1103"/>
            <ac:grpSpMk id="35" creationId="{E2B28691-3DFF-7F44-BDD5-B18BCFBD976C}"/>
          </ac:grpSpMkLst>
        </pc:grpChg>
        <pc:grpChg chg="add">
          <ac:chgData name="Felipe Viana" userId="afee57a1-d31d-42f1-b644-982eaf8b2b40" providerId="ADAL" clId="{2FFD3C35-E83C-A746-B51A-264D98EB1E15}" dt="2022-04-15T00:50:26.637" v="3931" actId="164"/>
          <ac:grpSpMkLst>
            <pc:docMk/>
            <pc:sldMk cId="4137070531" sldId="1103"/>
            <ac:grpSpMk id="43" creationId="{542E6B9D-DB77-274D-89FA-406789978F99}"/>
          </ac:grpSpMkLst>
        </pc:grpChg>
        <pc:grpChg chg="add">
          <ac:chgData name="Felipe Viana" userId="afee57a1-d31d-42f1-b644-982eaf8b2b40" providerId="ADAL" clId="{2FFD3C35-E83C-A746-B51A-264D98EB1E15}" dt="2022-04-15T00:50:30.084" v="3932" actId="164"/>
          <ac:grpSpMkLst>
            <pc:docMk/>
            <pc:sldMk cId="4137070531" sldId="1103"/>
            <ac:grpSpMk id="44" creationId="{D1218745-04E7-DA4B-9F66-DE8248A8CC65}"/>
          </ac:grpSpMkLst>
        </pc:grpChg>
        <pc:grpChg chg="add del mod">
          <ac:chgData name="Felipe Viana" userId="afee57a1-d31d-42f1-b644-982eaf8b2b40" providerId="ADAL" clId="{2FFD3C35-E83C-A746-B51A-264D98EB1E15}" dt="2022-04-15T01:00:40.865" v="4009" actId="21"/>
          <ac:grpSpMkLst>
            <pc:docMk/>
            <pc:sldMk cId="4137070531" sldId="1103"/>
            <ac:grpSpMk id="45" creationId="{071EDACF-C69D-8347-875F-55EDE9036F95}"/>
          </ac:grpSpMkLst>
        </pc:grpChg>
        <pc:grpChg chg="add del mod">
          <ac:chgData name="Felipe Viana" userId="afee57a1-d31d-42f1-b644-982eaf8b2b40" providerId="ADAL" clId="{2FFD3C35-E83C-A746-B51A-264D98EB1E15}" dt="2022-04-15T00:57:32.458" v="3977" actId="165"/>
          <ac:grpSpMkLst>
            <pc:docMk/>
            <pc:sldMk cId="4137070531" sldId="1103"/>
            <ac:grpSpMk id="71" creationId="{44C03629-286F-DA44-B24B-55E68F86E754}"/>
          </ac:grpSpMkLst>
        </pc:grpChg>
        <pc:grpChg chg="del mod topLvl">
          <ac:chgData name="Felipe Viana" userId="afee57a1-d31d-42f1-b644-982eaf8b2b40" providerId="ADAL" clId="{2FFD3C35-E83C-A746-B51A-264D98EB1E15}" dt="2022-04-15T00:57:32.933" v="3978" actId="165"/>
          <ac:grpSpMkLst>
            <pc:docMk/>
            <pc:sldMk cId="4137070531" sldId="1103"/>
            <ac:grpSpMk id="72" creationId="{24847DA9-BE95-EC4C-B29F-EAC9BCBFD61E}"/>
          </ac:grpSpMkLst>
        </pc:grpChg>
        <pc:grpChg chg="add del mod">
          <ac:chgData name="Felipe Viana" userId="afee57a1-d31d-42f1-b644-982eaf8b2b40" providerId="ADAL" clId="{2FFD3C35-E83C-A746-B51A-264D98EB1E15}" dt="2022-04-15T00:57:32.458" v="3977" actId="165"/>
          <ac:grpSpMkLst>
            <pc:docMk/>
            <pc:sldMk cId="4137070531" sldId="1103"/>
            <ac:grpSpMk id="79" creationId="{012142F2-0A37-A444-A793-72160F6D5378}"/>
          </ac:grpSpMkLst>
        </pc:grpChg>
        <pc:grpChg chg="del mod topLvl">
          <ac:chgData name="Felipe Viana" userId="afee57a1-d31d-42f1-b644-982eaf8b2b40" providerId="ADAL" clId="{2FFD3C35-E83C-A746-B51A-264D98EB1E15}" dt="2022-04-15T00:57:32.933" v="3978" actId="165"/>
          <ac:grpSpMkLst>
            <pc:docMk/>
            <pc:sldMk cId="4137070531" sldId="1103"/>
            <ac:grpSpMk id="80" creationId="{BE4ADDB2-D2D5-D740-BE8A-630EF20E561D}"/>
          </ac:grpSpMkLst>
        </pc:grpChg>
        <pc:grpChg chg="add del mod">
          <ac:chgData name="Felipe Viana" userId="afee57a1-d31d-42f1-b644-982eaf8b2b40" providerId="ADAL" clId="{2FFD3C35-E83C-A746-B51A-264D98EB1E15}" dt="2022-04-15T00:57:32.458" v="3977" actId="165"/>
          <ac:grpSpMkLst>
            <pc:docMk/>
            <pc:sldMk cId="4137070531" sldId="1103"/>
            <ac:grpSpMk id="87" creationId="{FECB2D53-C1B0-BA4A-824F-628938395A3D}"/>
          </ac:grpSpMkLst>
        </pc:grpChg>
        <pc:grpChg chg="del mod topLvl">
          <ac:chgData name="Felipe Viana" userId="afee57a1-d31d-42f1-b644-982eaf8b2b40" providerId="ADAL" clId="{2FFD3C35-E83C-A746-B51A-264D98EB1E15}" dt="2022-04-15T00:57:32.933" v="3978" actId="165"/>
          <ac:grpSpMkLst>
            <pc:docMk/>
            <pc:sldMk cId="4137070531" sldId="1103"/>
            <ac:grpSpMk id="88" creationId="{A9F091B4-1F27-144C-8767-A1C12984C096}"/>
          </ac:grpSpMkLst>
        </pc:grpChg>
        <pc:grpChg chg="add del mod">
          <ac:chgData name="Felipe Viana" userId="afee57a1-d31d-42f1-b644-982eaf8b2b40" providerId="ADAL" clId="{2FFD3C35-E83C-A746-B51A-264D98EB1E15}" dt="2022-04-15T00:59:44.881" v="3998" actId="21"/>
          <ac:grpSpMkLst>
            <pc:docMk/>
            <pc:sldMk cId="4137070531" sldId="1103"/>
            <ac:grpSpMk id="95" creationId="{1E762701-9061-FC4A-B90C-5C747A2C7B49}"/>
          </ac:grpSpMkLst>
        </pc:grpChg>
        <pc:grpChg chg="add del mod">
          <ac:chgData name="Felipe Viana" userId="afee57a1-d31d-42f1-b644-982eaf8b2b40" providerId="ADAL" clId="{2FFD3C35-E83C-A746-B51A-264D98EB1E15}" dt="2022-04-15T01:00:03.247" v="4003" actId="21"/>
          <ac:grpSpMkLst>
            <pc:docMk/>
            <pc:sldMk cId="4137070531" sldId="1103"/>
            <ac:grpSpMk id="99" creationId="{2C0F6D1E-21C9-274D-A822-CA5B054AB553}"/>
          </ac:grpSpMkLst>
        </pc:grpChg>
        <pc:picChg chg="add mod topLvl modCrop">
          <ac:chgData name="Felipe Viana" userId="afee57a1-d31d-42f1-b644-982eaf8b2b40" providerId="ADAL" clId="{2FFD3C35-E83C-A746-B51A-264D98EB1E15}" dt="2022-04-15T00:49:07.330" v="3914" actId="688"/>
          <ac:picMkLst>
            <pc:docMk/>
            <pc:sldMk cId="4137070531" sldId="1103"/>
            <ac:picMk id="3" creationId="{F12F7B0F-52F0-2248-8347-EDE8CE5D6B8B}"/>
          </ac:picMkLst>
        </pc:picChg>
        <pc:picChg chg="add mod">
          <ac:chgData name="Felipe Viana" userId="afee57a1-d31d-42f1-b644-982eaf8b2b40" providerId="ADAL" clId="{2FFD3C35-E83C-A746-B51A-264D98EB1E15}" dt="2022-04-27T00:20:11.923" v="6876" actId="1076"/>
          <ac:picMkLst>
            <pc:docMk/>
            <pc:sldMk cId="4137070531" sldId="1103"/>
            <ac:picMk id="4" creationId="{927A528B-18C3-7545-8C19-369D1BD62133}"/>
          </ac:picMkLst>
        </pc:picChg>
        <pc:picChg chg="add del mod">
          <ac:chgData name="Felipe Viana" userId="afee57a1-d31d-42f1-b644-982eaf8b2b40" providerId="ADAL" clId="{2FFD3C35-E83C-A746-B51A-264D98EB1E15}" dt="2022-04-15T00:28:39.600" v="3775" actId="21"/>
          <ac:picMkLst>
            <pc:docMk/>
            <pc:sldMk cId="4137070531" sldId="1103"/>
            <ac:picMk id="4" creationId="{C6CA2D55-210F-4E49-901B-6EF47AF6A2C8}"/>
          </ac:picMkLst>
        </pc:picChg>
        <pc:picChg chg="add del mod">
          <ac:chgData name="Felipe Viana" userId="afee57a1-d31d-42f1-b644-982eaf8b2b40" providerId="ADAL" clId="{2FFD3C35-E83C-A746-B51A-264D98EB1E15}" dt="2022-04-15T00:28:46.835" v="3778" actId="21"/>
          <ac:picMkLst>
            <pc:docMk/>
            <pc:sldMk cId="4137070531" sldId="1103"/>
            <ac:picMk id="5" creationId="{51A3CFEE-A137-CE4E-9DA7-F9E99C79F66B}"/>
          </ac:picMkLst>
        </pc:picChg>
        <pc:picChg chg="add mod">
          <ac:chgData name="Felipe Viana" userId="afee57a1-d31d-42f1-b644-982eaf8b2b40" providerId="ADAL" clId="{2FFD3C35-E83C-A746-B51A-264D98EB1E15}" dt="2022-04-27T00:20:11.923" v="6876" actId="1076"/>
          <ac:picMkLst>
            <pc:docMk/>
            <pc:sldMk cId="4137070531" sldId="1103"/>
            <ac:picMk id="5" creationId="{A76EF764-0C80-F845-B36D-77160F5DFCE2}"/>
          </ac:picMkLst>
        </pc:picChg>
        <pc:picChg chg="add del mod modCrop">
          <ac:chgData name="Felipe Viana" userId="afee57a1-d31d-42f1-b644-982eaf8b2b40" providerId="ADAL" clId="{2FFD3C35-E83C-A746-B51A-264D98EB1E15}" dt="2022-04-15T00:49:48.392" v="3923" actId="21"/>
          <ac:picMkLst>
            <pc:docMk/>
            <pc:sldMk cId="4137070531" sldId="1103"/>
            <ac:picMk id="6" creationId="{B718D863-77F8-5449-BF99-3E28A150C0B4}"/>
          </ac:picMkLst>
        </pc:picChg>
        <pc:picChg chg="add mod">
          <ac:chgData name="Felipe Viana" userId="afee57a1-d31d-42f1-b644-982eaf8b2b40" providerId="ADAL" clId="{2FFD3C35-E83C-A746-B51A-264D98EB1E15}" dt="2022-04-27T00:20:11.923" v="6876" actId="1076"/>
          <ac:picMkLst>
            <pc:docMk/>
            <pc:sldMk cId="4137070531" sldId="1103"/>
            <ac:picMk id="6" creationId="{D33A4A5D-1C40-424B-A210-E6BD1D8119A6}"/>
          </ac:picMkLst>
        </pc:picChg>
        <pc:picChg chg="add del mod modCrop">
          <ac:chgData name="Felipe Viana" userId="afee57a1-d31d-42f1-b644-982eaf8b2b40" providerId="ADAL" clId="{2FFD3C35-E83C-A746-B51A-264D98EB1E15}" dt="2022-04-15T00:49:12.534" v="3915" actId="21"/>
          <ac:picMkLst>
            <pc:docMk/>
            <pc:sldMk cId="4137070531" sldId="1103"/>
            <ac:picMk id="7" creationId="{765DAE32-A98F-764C-BAD4-0C834D01BCDA}"/>
          </ac:picMkLst>
        </pc:picChg>
        <pc:picChg chg="add mod">
          <ac:chgData name="Felipe Viana" userId="afee57a1-d31d-42f1-b644-982eaf8b2b40" providerId="ADAL" clId="{2FFD3C35-E83C-A746-B51A-264D98EB1E15}" dt="2022-04-26T22:07:31.505" v="6862" actId="166"/>
          <ac:picMkLst>
            <pc:docMk/>
            <pc:sldMk cId="4137070531" sldId="1103"/>
            <ac:picMk id="10" creationId="{32AA9CBB-6B6A-B34B-A5FC-9AEA6115C234}"/>
          </ac:picMkLst>
        </pc:picChg>
        <pc:picChg chg="add mod">
          <ac:chgData name="Felipe Viana" userId="afee57a1-d31d-42f1-b644-982eaf8b2b40" providerId="ADAL" clId="{2FFD3C35-E83C-A746-B51A-264D98EB1E15}" dt="2022-04-26T22:07:16.320" v="6860" actId="1076"/>
          <ac:picMkLst>
            <pc:docMk/>
            <pc:sldMk cId="4137070531" sldId="1103"/>
            <ac:picMk id="11" creationId="{F0AE9B64-B798-C04D-B272-65341D37F9FD}"/>
          </ac:picMkLst>
        </pc:picChg>
        <pc:picChg chg="add mod">
          <ac:chgData name="Felipe Viana" userId="afee57a1-d31d-42f1-b644-982eaf8b2b40" providerId="ADAL" clId="{2FFD3C35-E83C-A746-B51A-264D98EB1E15}" dt="2022-04-26T22:07:23.270" v="6861" actId="1076"/>
          <ac:picMkLst>
            <pc:docMk/>
            <pc:sldMk cId="4137070531" sldId="1103"/>
            <ac:picMk id="13" creationId="{7C610CC7-7C09-054C-9FF3-4CD47D317C60}"/>
          </ac:picMkLst>
        </pc:picChg>
        <pc:picChg chg="add mod">
          <ac:chgData name="Felipe Viana" userId="afee57a1-d31d-42f1-b644-982eaf8b2b40" providerId="ADAL" clId="{2FFD3C35-E83C-A746-B51A-264D98EB1E15}" dt="2022-04-27T00:22:21.634" v="6885" actId="552"/>
          <ac:picMkLst>
            <pc:docMk/>
            <pc:sldMk cId="4137070531" sldId="1103"/>
            <ac:picMk id="14" creationId="{B2F7E4EF-065D-8241-9405-95DAF707E5B2}"/>
          </ac:picMkLst>
        </pc:picChg>
        <pc:picChg chg="add del mod">
          <ac:chgData name="Felipe Viana" userId="afee57a1-d31d-42f1-b644-982eaf8b2b40" providerId="ADAL" clId="{2FFD3C35-E83C-A746-B51A-264D98EB1E15}" dt="2022-04-15T00:42:16.003" v="3876"/>
          <ac:picMkLst>
            <pc:docMk/>
            <pc:sldMk cId="4137070531" sldId="1103"/>
            <ac:picMk id="18" creationId="{12C58EBB-66BB-D149-9822-8DB964F960C2}"/>
          </ac:picMkLst>
        </pc:picChg>
        <pc:picChg chg="add mod">
          <ac:chgData name="Felipe Viana" userId="afee57a1-d31d-42f1-b644-982eaf8b2b40" providerId="ADAL" clId="{2FFD3C35-E83C-A746-B51A-264D98EB1E15}" dt="2022-04-15T00:49:45.308" v="3922" actId="1038"/>
          <ac:picMkLst>
            <pc:docMk/>
            <pc:sldMk cId="4137070531" sldId="1103"/>
            <ac:picMk id="41" creationId="{95D6B9B3-B437-C04A-A133-49702C181A85}"/>
          </ac:picMkLst>
        </pc:picChg>
        <pc:picChg chg="add mod">
          <ac:chgData name="Felipe Viana" userId="afee57a1-d31d-42f1-b644-982eaf8b2b40" providerId="ADAL" clId="{2FFD3C35-E83C-A746-B51A-264D98EB1E15}" dt="2022-04-15T00:50:08.964" v="3927" actId="1367"/>
          <ac:picMkLst>
            <pc:docMk/>
            <pc:sldMk cId="4137070531" sldId="1103"/>
            <ac:picMk id="42" creationId="{B51E2958-1697-4C47-941B-F11837954C88}"/>
          </ac:picMkLst>
        </pc:picChg>
        <pc:picChg chg="add mod">
          <ac:chgData name="Felipe Viana" userId="afee57a1-d31d-42f1-b644-982eaf8b2b40" providerId="ADAL" clId="{2FFD3C35-E83C-A746-B51A-264D98EB1E15}" dt="2022-04-26T21:55:45.506" v="6736" actId="1037"/>
          <ac:picMkLst>
            <pc:docMk/>
            <pc:sldMk cId="4137070531" sldId="1103"/>
            <ac:picMk id="50" creationId="{D5BACD1D-AB31-5E4A-AC1D-1BDF458D64C2}"/>
          </ac:picMkLst>
        </pc:picChg>
        <pc:picChg chg="add del mod">
          <ac:chgData name="Felipe Viana" userId="afee57a1-d31d-42f1-b644-982eaf8b2b40" providerId="ADAL" clId="{2FFD3C35-E83C-A746-B51A-264D98EB1E15}" dt="2022-04-26T21:55:50.002" v="6737" actId="478"/>
          <ac:picMkLst>
            <pc:docMk/>
            <pc:sldMk cId="4137070531" sldId="1103"/>
            <ac:picMk id="56" creationId="{4A98FFC3-AE5F-F542-BB56-E861F57F1690}"/>
          </ac:picMkLst>
        </pc:picChg>
        <pc:picChg chg="add mod">
          <ac:chgData name="Felipe Viana" userId="afee57a1-d31d-42f1-b644-982eaf8b2b40" providerId="ADAL" clId="{2FFD3C35-E83C-A746-B51A-264D98EB1E15}" dt="2022-04-26T21:55:58.350" v="6739" actId="1076"/>
          <ac:picMkLst>
            <pc:docMk/>
            <pc:sldMk cId="4137070531" sldId="1103"/>
            <ac:picMk id="62" creationId="{DE1422A1-1996-6349-B4C9-FC58C2FB9984}"/>
          </ac:picMkLst>
        </pc:picChg>
        <pc:picChg chg="add del mod">
          <ac:chgData name="Felipe Viana" userId="afee57a1-d31d-42f1-b644-982eaf8b2b40" providerId="ADAL" clId="{2FFD3C35-E83C-A746-B51A-264D98EB1E15}" dt="2022-04-15T01:06:32.371" v="4080" actId="21"/>
          <ac:picMkLst>
            <pc:docMk/>
            <pc:sldMk cId="4137070531" sldId="1103"/>
            <ac:picMk id="67" creationId="{3D0E1D6C-CED5-B84E-B39D-11313E8C1BBB}"/>
          </ac:picMkLst>
        </pc:picChg>
        <pc:picChg chg="add del mod">
          <ac:chgData name="Felipe Viana" userId="afee57a1-d31d-42f1-b644-982eaf8b2b40" providerId="ADAL" clId="{2FFD3C35-E83C-A746-B51A-264D98EB1E15}" dt="2022-04-15T01:06:32.371" v="4080" actId="21"/>
          <ac:picMkLst>
            <pc:docMk/>
            <pc:sldMk cId="4137070531" sldId="1103"/>
            <ac:picMk id="68" creationId="{857D6FC0-4F1B-7946-9BA3-E36CF1306DFC}"/>
          </ac:picMkLst>
        </pc:picChg>
        <pc:picChg chg="add mod">
          <ac:chgData name="Felipe Viana" userId="afee57a1-d31d-42f1-b644-982eaf8b2b40" providerId="ADAL" clId="{2FFD3C35-E83C-A746-B51A-264D98EB1E15}" dt="2022-04-26T21:56:21.301" v="6743" actId="1076"/>
          <ac:picMkLst>
            <pc:docMk/>
            <pc:sldMk cId="4137070531" sldId="1103"/>
            <ac:picMk id="68" creationId="{9AF3A887-0459-E84C-91EB-3BF3DF6F0C66}"/>
          </ac:picMkLst>
        </pc:picChg>
        <pc:picChg chg="add del mod">
          <ac:chgData name="Felipe Viana" userId="afee57a1-d31d-42f1-b644-982eaf8b2b40" providerId="ADAL" clId="{2FFD3C35-E83C-A746-B51A-264D98EB1E15}" dt="2022-04-15T01:06:32.371" v="4080" actId="21"/>
          <ac:picMkLst>
            <pc:docMk/>
            <pc:sldMk cId="4137070531" sldId="1103"/>
            <ac:picMk id="69" creationId="{4F767A43-0EF5-224B-9143-613D4E5AF20D}"/>
          </ac:picMkLst>
        </pc:picChg>
        <pc:picChg chg="add del mod">
          <ac:chgData name="Felipe Viana" userId="afee57a1-d31d-42f1-b644-982eaf8b2b40" providerId="ADAL" clId="{2FFD3C35-E83C-A746-B51A-264D98EB1E15}" dt="2022-04-15T01:02:16.498" v="4030" actId="478"/>
          <ac:picMkLst>
            <pc:docMk/>
            <pc:sldMk cId="4137070531" sldId="1103"/>
            <ac:picMk id="70" creationId="{5F68F8CD-E488-E14B-A7EA-832092CC13E3}"/>
          </ac:picMkLst>
        </pc:picChg>
        <pc:picChg chg="mod topLvl">
          <ac:chgData name="Felipe Viana" userId="afee57a1-d31d-42f1-b644-982eaf8b2b40" providerId="ADAL" clId="{2FFD3C35-E83C-A746-B51A-264D98EB1E15}" dt="2022-04-26T21:53:51.196" v="6711" actId="688"/>
          <ac:picMkLst>
            <pc:docMk/>
            <pc:sldMk cId="4137070531" sldId="1103"/>
            <ac:picMk id="73" creationId="{CBF5DED4-94EB-5D4D-9BE1-3E9B50435F43}"/>
          </ac:picMkLst>
        </pc:picChg>
        <pc:picChg chg="add del mod">
          <ac:chgData name="Felipe Viana" userId="afee57a1-d31d-42f1-b644-982eaf8b2b40" providerId="ADAL" clId="{2FFD3C35-E83C-A746-B51A-264D98EB1E15}" dt="2022-04-26T21:57:18.166" v="6750" actId="478"/>
          <ac:picMkLst>
            <pc:docMk/>
            <pc:sldMk cId="4137070531" sldId="1103"/>
            <ac:picMk id="76" creationId="{9BE5FBD7-7353-D44B-ADBE-41068BF70737}"/>
          </ac:picMkLst>
        </pc:picChg>
        <pc:picChg chg="mod topLvl">
          <ac:chgData name="Felipe Viana" userId="afee57a1-d31d-42f1-b644-982eaf8b2b40" providerId="ADAL" clId="{2FFD3C35-E83C-A746-B51A-264D98EB1E15}" dt="2022-04-15T01:02:14.493" v="4029" actId="1076"/>
          <ac:picMkLst>
            <pc:docMk/>
            <pc:sldMk cId="4137070531" sldId="1103"/>
            <ac:picMk id="81" creationId="{2701126A-583D-1549-AC8E-30C744ADA478}"/>
          </ac:picMkLst>
        </pc:picChg>
        <pc:picChg chg="mod topLvl">
          <ac:chgData name="Felipe Viana" userId="afee57a1-d31d-42f1-b644-982eaf8b2b40" providerId="ADAL" clId="{2FFD3C35-E83C-A746-B51A-264D98EB1E15}" dt="2022-04-15T01:02:14.493" v="4029" actId="1076"/>
          <ac:picMkLst>
            <pc:docMk/>
            <pc:sldMk cId="4137070531" sldId="1103"/>
            <ac:picMk id="89" creationId="{9A223449-F19E-9141-95FC-35FFC921EF31}"/>
          </ac:picMkLst>
        </pc:picChg>
        <pc:picChg chg="add mod">
          <ac:chgData name="Felipe Viana" userId="afee57a1-d31d-42f1-b644-982eaf8b2b40" providerId="ADAL" clId="{2FFD3C35-E83C-A746-B51A-264D98EB1E15}" dt="2022-04-27T00:22:21.634" v="6885" actId="552"/>
          <ac:picMkLst>
            <pc:docMk/>
            <pc:sldMk cId="4137070531" sldId="1103"/>
            <ac:picMk id="92" creationId="{2C85AF20-3A7E-9342-8E20-FEFC92677F45}"/>
          </ac:picMkLst>
        </pc:picChg>
        <pc:picChg chg="add del mod">
          <ac:chgData name="Felipe Viana" userId="afee57a1-d31d-42f1-b644-982eaf8b2b40" providerId="ADAL" clId="{2FFD3C35-E83C-A746-B51A-264D98EB1E15}" dt="2022-04-27T00:21:34.621" v="6882" actId="478"/>
          <ac:picMkLst>
            <pc:docMk/>
            <pc:sldMk cId="4137070531" sldId="1103"/>
            <ac:picMk id="93" creationId="{9E403784-A5B4-8F44-A034-BB9E835D5432}"/>
          </ac:picMkLst>
        </pc:picChg>
        <pc:picChg chg="add mod">
          <ac:chgData name="Felipe Viana" userId="afee57a1-d31d-42f1-b644-982eaf8b2b40" providerId="ADAL" clId="{2FFD3C35-E83C-A746-B51A-264D98EB1E15}" dt="2022-04-27T00:22:21.634" v="6885" actId="552"/>
          <ac:picMkLst>
            <pc:docMk/>
            <pc:sldMk cId="4137070531" sldId="1103"/>
            <ac:picMk id="94" creationId="{36E379E6-C270-7046-A27F-C2FFEA29BF4F}"/>
          </ac:picMkLst>
        </pc:picChg>
        <pc:picChg chg="add mod modCrop">
          <ac:chgData name="Felipe Viana" userId="afee57a1-d31d-42f1-b644-982eaf8b2b40" providerId="ADAL" clId="{2FFD3C35-E83C-A746-B51A-264D98EB1E15}" dt="2022-04-15T01:07:41.655" v="4090" actId="1076"/>
          <ac:picMkLst>
            <pc:docMk/>
            <pc:sldMk cId="4137070531" sldId="1103"/>
            <ac:picMk id="96" creationId="{89BFF035-F6E6-9E41-B79C-F98C116BFC48}"/>
          </ac:picMkLst>
        </pc:picChg>
        <pc:picChg chg="add mod modCrop">
          <ac:chgData name="Felipe Viana" userId="afee57a1-d31d-42f1-b644-982eaf8b2b40" providerId="ADAL" clId="{2FFD3C35-E83C-A746-B51A-264D98EB1E15}" dt="2022-04-15T01:07:41.655" v="4090" actId="1076"/>
          <ac:picMkLst>
            <pc:docMk/>
            <pc:sldMk cId="4137070531" sldId="1103"/>
            <ac:picMk id="97" creationId="{CC8BA3A7-C71C-ED41-925F-F287466F0F8D}"/>
          </ac:picMkLst>
        </pc:picChg>
        <pc:picChg chg="add del mod">
          <ac:chgData name="Felipe Viana" userId="afee57a1-d31d-42f1-b644-982eaf8b2b40" providerId="ADAL" clId="{2FFD3C35-E83C-A746-B51A-264D98EB1E15}" dt="2022-04-15T01:01:05.114" v="4015" actId="21"/>
          <ac:picMkLst>
            <pc:docMk/>
            <pc:sldMk cId="4137070531" sldId="1103"/>
            <ac:picMk id="98" creationId="{10C56D46-2313-0445-840A-E4A556D23D1C}"/>
          </ac:picMkLst>
        </pc:picChg>
        <pc:picChg chg="add del mod">
          <ac:chgData name="Felipe Viana" userId="afee57a1-d31d-42f1-b644-982eaf8b2b40" providerId="ADAL" clId="{2FFD3C35-E83C-A746-B51A-264D98EB1E15}" dt="2022-04-15T01:01:05.114" v="4015" actId="21"/>
          <ac:picMkLst>
            <pc:docMk/>
            <pc:sldMk cId="4137070531" sldId="1103"/>
            <ac:picMk id="100" creationId="{09A37F86-6B6D-B94B-BD4A-5C30E4696DE2}"/>
          </ac:picMkLst>
        </pc:picChg>
        <pc:picChg chg="add del mod">
          <ac:chgData name="Felipe Viana" userId="afee57a1-d31d-42f1-b644-982eaf8b2b40" providerId="ADAL" clId="{2FFD3C35-E83C-A746-B51A-264D98EB1E15}" dt="2022-04-15T01:01:05.114" v="4015" actId="21"/>
          <ac:picMkLst>
            <pc:docMk/>
            <pc:sldMk cId="4137070531" sldId="1103"/>
            <ac:picMk id="101" creationId="{0DBED0BB-038A-8047-9C22-C3AD466D3B79}"/>
          </ac:picMkLst>
        </pc:picChg>
        <pc:picChg chg="add mod">
          <ac:chgData name="Felipe Viana" userId="afee57a1-d31d-42f1-b644-982eaf8b2b40" providerId="ADAL" clId="{2FFD3C35-E83C-A746-B51A-264D98EB1E15}" dt="2022-04-15T01:06:56.297" v="4084" actId="1076"/>
          <ac:picMkLst>
            <pc:docMk/>
            <pc:sldMk cId="4137070531" sldId="1103"/>
            <ac:picMk id="102" creationId="{7CDAACD9-196B-1E40-BAE4-C1B681BA194D}"/>
          </ac:picMkLst>
        </pc:picChg>
        <pc:picChg chg="add mod modCrop">
          <ac:chgData name="Felipe Viana" userId="afee57a1-d31d-42f1-b644-982eaf8b2b40" providerId="ADAL" clId="{2FFD3C35-E83C-A746-B51A-264D98EB1E15}" dt="2022-04-15T01:07:41.655" v="4090" actId="1076"/>
          <ac:picMkLst>
            <pc:docMk/>
            <pc:sldMk cId="4137070531" sldId="1103"/>
            <ac:picMk id="103" creationId="{C4012CD7-BB45-FD4B-8C58-CE4BB381A765}"/>
          </ac:picMkLst>
        </pc:picChg>
        <pc:picChg chg="add mod modCrop">
          <ac:chgData name="Felipe Viana" userId="afee57a1-d31d-42f1-b644-982eaf8b2b40" providerId="ADAL" clId="{2FFD3C35-E83C-A746-B51A-264D98EB1E15}" dt="2022-04-15T01:07:41.655" v="4090" actId="1076"/>
          <ac:picMkLst>
            <pc:docMk/>
            <pc:sldMk cId="4137070531" sldId="1103"/>
            <ac:picMk id="104" creationId="{3B4B8EBB-77A2-CB42-9EB1-0EEFAD35B0D9}"/>
          </ac:picMkLst>
        </pc:picChg>
        <pc:picChg chg="add mod modCrop">
          <ac:chgData name="Felipe Viana" userId="afee57a1-d31d-42f1-b644-982eaf8b2b40" providerId="ADAL" clId="{2FFD3C35-E83C-A746-B51A-264D98EB1E15}" dt="2022-04-15T01:07:41.655" v="4090" actId="1076"/>
          <ac:picMkLst>
            <pc:docMk/>
            <pc:sldMk cId="4137070531" sldId="1103"/>
            <ac:picMk id="106" creationId="{8A09CB6D-5C3F-B746-B378-E0B5E559BFB5}"/>
          </ac:picMkLst>
        </pc:picChg>
        <pc:picChg chg="add mod modCrop">
          <ac:chgData name="Felipe Viana" userId="afee57a1-d31d-42f1-b644-982eaf8b2b40" providerId="ADAL" clId="{2FFD3C35-E83C-A746-B51A-264D98EB1E15}" dt="2022-04-15T01:04:59.864" v="4052" actId="1076"/>
          <ac:picMkLst>
            <pc:docMk/>
            <pc:sldMk cId="4137070531" sldId="1103"/>
            <ac:picMk id="107" creationId="{8FEF2385-37CF-AE47-931E-7F63C36E5C93}"/>
          </ac:picMkLst>
        </pc:picChg>
        <pc:picChg chg="add mod">
          <ac:chgData name="Felipe Viana" userId="afee57a1-d31d-42f1-b644-982eaf8b2b40" providerId="ADAL" clId="{2FFD3C35-E83C-A746-B51A-264D98EB1E15}" dt="2022-04-15T12:48:48.308" v="4493"/>
          <ac:picMkLst>
            <pc:docMk/>
            <pc:sldMk cId="4137070531" sldId="1103"/>
            <ac:picMk id="108" creationId="{3B2C54CF-CF53-1A41-879B-36B2221E8A6E}"/>
          </ac:picMkLst>
        </pc:picChg>
        <pc:picChg chg="add mod">
          <ac:chgData name="Felipe Viana" userId="afee57a1-d31d-42f1-b644-982eaf8b2b40" providerId="ADAL" clId="{2FFD3C35-E83C-A746-B51A-264D98EB1E15}" dt="2022-04-15T01:06:34.194" v="4081"/>
          <ac:picMkLst>
            <pc:docMk/>
            <pc:sldMk cId="4137070531" sldId="1103"/>
            <ac:picMk id="109" creationId="{0E6B79A3-AD40-B846-88C3-9D7538D79F31}"/>
          </ac:picMkLst>
        </pc:picChg>
        <pc:picChg chg="add mod">
          <ac:chgData name="Felipe Viana" userId="afee57a1-d31d-42f1-b644-982eaf8b2b40" providerId="ADAL" clId="{2FFD3C35-E83C-A746-B51A-264D98EB1E15}" dt="2022-04-15T01:06:34.194" v="4081"/>
          <ac:picMkLst>
            <pc:docMk/>
            <pc:sldMk cId="4137070531" sldId="1103"/>
            <ac:picMk id="110" creationId="{BDF28217-AECC-BB44-9EA7-165C2BE81170}"/>
          </ac:picMkLst>
        </pc:picChg>
        <pc:picChg chg="add mod">
          <ac:chgData name="Felipe Viana" userId="afee57a1-d31d-42f1-b644-982eaf8b2b40" providerId="ADAL" clId="{2FFD3C35-E83C-A746-B51A-264D98EB1E15}" dt="2022-04-15T12:48:29.076" v="4492" actId="1366"/>
          <ac:picMkLst>
            <pc:docMk/>
            <pc:sldMk cId="4137070531" sldId="1103"/>
            <ac:picMk id="111" creationId="{E3F33B00-026F-AE45-9FFF-2967682F4B30}"/>
          </ac:picMkLst>
        </pc:picChg>
        <pc:picChg chg="add del mod modCrop">
          <ac:chgData name="Felipe Viana" userId="afee57a1-d31d-42f1-b644-982eaf8b2b40" providerId="ADAL" clId="{2FFD3C35-E83C-A746-B51A-264D98EB1E15}" dt="2022-04-15T01:14:16.077" v="4104" actId="21"/>
          <ac:picMkLst>
            <pc:docMk/>
            <pc:sldMk cId="4137070531" sldId="1103"/>
            <ac:picMk id="115" creationId="{4AA8CF29-4398-1E4C-B7E2-0A4181529132}"/>
          </ac:picMkLst>
        </pc:picChg>
        <pc:picChg chg="add mod">
          <ac:chgData name="Felipe Viana" userId="afee57a1-d31d-42f1-b644-982eaf8b2b40" providerId="ADAL" clId="{2FFD3C35-E83C-A746-B51A-264D98EB1E15}" dt="2022-04-15T01:14:30.310" v="4108" actId="1076"/>
          <ac:picMkLst>
            <pc:docMk/>
            <pc:sldMk cId="4137070531" sldId="1103"/>
            <ac:picMk id="118" creationId="{BE68F948-F0F3-B34A-B425-D4AC1DB7753C}"/>
          </ac:picMkLst>
        </pc:picChg>
        <pc:picChg chg="add del mod">
          <ac:chgData name="Felipe Viana" userId="afee57a1-d31d-42f1-b644-982eaf8b2b40" providerId="ADAL" clId="{2FFD3C35-E83C-A746-B51A-264D98EB1E15}" dt="2022-04-15T00:30:02.187" v="3791" actId="21"/>
          <ac:picMkLst>
            <pc:docMk/>
            <pc:sldMk cId="4137070531" sldId="1103"/>
            <ac:picMk id="1026" creationId="{F6586118-DACF-284F-9AAD-A770D713197A}"/>
          </ac:picMkLst>
        </pc:picChg>
      </pc:sldChg>
      <pc:sldChg chg="addSp delSp modSp add del mod ord">
        <pc:chgData name="Felipe Viana" userId="afee57a1-d31d-42f1-b644-982eaf8b2b40" providerId="ADAL" clId="{2FFD3C35-E83C-A746-B51A-264D98EB1E15}" dt="2022-04-15T14:51:15.270" v="4916" actId="2696"/>
        <pc:sldMkLst>
          <pc:docMk/>
          <pc:sldMk cId="4041202438" sldId="1104"/>
        </pc:sldMkLst>
        <pc:spChg chg="mod">
          <ac:chgData name="Felipe Viana" userId="afee57a1-d31d-42f1-b644-982eaf8b2b40" providerId="ADAL" clId="{2FFD3C35-E83C-A746-B51A-264D98EB1E15}" dt="2022-04-15T01:58:42.314" v="4442" actId="20577"/>
          <ac:spMkLst>
            <pc:docMk/>
            <pc:sldMk cId="4041202438" sldId="1104"/>
            <ac:spMk id="2" creationId="{A3A6055C-D846-5A48-8E65-60F7E656EDE6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1" creationId="{9E79BEF9-97FB-6445-9A7B-30EE7E2E4716}"/>
          </ac:spMkLst>
        </pc:spChg>
        <pc:spChg chg="add del mod">
          <ac:chgData name="Felipe Viana" userId="afee57a1-d31d-42f1-b644-982eaf8b2b40" providerId="ADAL" clId="{2FFD3C35-E83C-A746-B51A-264D98EB1E15}" dt="2022-04-15T01:37:21.608" v="4336" actId="478"/>
          <ac:spMkLst>
            <pc:docMk/>
            <pc:sldMk cId="4041202438" sldId="1104"/>
            <ac:spMk id="23" creationId="{B83D56AB-1D02-5C42-9A08-EF65B27A6187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49" creationId="{5261E5C5-5D2F-E844-9963-D7497542B4D9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53" creationId="{0B1E6060-61AA-2641-8A22-9C6DBB899E30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54" creationId="{C5B11596-7CAC-A749-9BBB-D703F014E991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55" creationId="{8C181211-9073-3F49-9DF8-0885667FFD5D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56" creationId="{4106F5A5-AF65-E142-B520-F20096CD4932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57" creationId="{521EA270-E136-E141-A042-522B7DAAC0D0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1" creationId="{B115C229-0FBE-C845-AC9F-8B708D3485DE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2" creationId="{89029809-2006-184E-8CBE-997D67F42D50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3" creationId="{F50F1227-2158-DE47-B1EE-FF40556AD87B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4" creationId="{1149BFE0-245C-8947-80BA-34576610C22F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5" creationId="{226B93AA-CB8F-6448-A80B-930397EAB4C4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69" creationId="{A02875BF-A5FE-E141-B300-E4ACADC2A105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70" creationId="{A5A2D6F8-5AAA-FA47-A782-7B9573A5E93A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71" creationId="{B15ADE08-0261-2B45-B582-63DFDF1CF3FE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72" creationId="{F3716A64-3842-464D-A2D8-BBDFC33CD7D8}"/>
          </ac:spMkLst>
        </pc:spChg>
        <pc:spChg chg="del">
          <ac:chgData name="Felipe Viana" userId="afee57a1-d31d-42f1-b644-982eaf8b2b40" providerId="ADAL" clId="{2FFD3C35-E83C-A746-B51A-264D98EB1E15}" dt="2022-04-15T01:16:57.365" v="4132" actId="478"/>
          <ac:spMkLst>
            <pc:docMk/>
            <pc:sldMk cId="4041202438" sldId="1104"/>
            <ac:spMk id="74" creationId="{CE6A418B-F52F-9F4D-A10C-E52872DE2809}"/>
          </ac:spMkLst>
        </pc:spChg>
        <pc:spChg chg="mod">
          <ac:chgData name="Felipe Viana" userId="afee57a1-d31d-42f1-b644-982eaf8b2b40" providerId="ADAL" clId="{2FFD3C35-E83C-A746-B51A-264D98EB1E15}" dt="2022-04-15T01:19:26.775" v="4173"/>
          <ac:spMkLst>
            <pc:docMk/>
            <pc:sldMk cId="4041202438" sldId="1104"/>
            <ac:spMk id="75" creationId="{0E7A5F76-88B6-7148-B9CF-ED453572F710}"/>
          </ac:spMkLst>
        </pc:spChg>
        <pc:spChg chg="add 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77" creationId="{148F90DB-E4C7-EC4C-83C6-8FB11014BB43}"/>
          </ac:spMkLst>
        </pc:spChg>
        <pc:spChg chg="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80" creationId="{7C16EF1F-42C2-2E43-8E84-EFAF7D83E699}"/>
          </ac:spMkLst>
        </pc:spChg>
        <pc:spChg chg="del">
          <ac:chgData name="Felipe Viana" userId="afee57a1-d31d-42f1-b644-982eaf8b2b40" providerId="ADAL" clId="{2FFD3C35-E83C-A746-B51A-264D98EB1E15}" dt="2022-04-15T01:16:59.840" v="4133" actId="478"/>
          <ac:spMkLst>
            <pc:docMk/>
            <pc:sldMk cId="4041202438" sldId="1104"/>
            <ac:spMk id="82" creationId="{945FE3F1-1325-8F4E-BE2A-54D0191D52A7}"/>
          </ac:spMkLst>
        </pc:spChg>
        <pc:spChg chg="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86" creationId="{292E47F5-6C79-8E4E-BCE4-50C8B835C001}"/>
          </ac:spMkLst>
        </pc:spChg>
        <pc:spChg chg="mod">
          <ac:chgData name="Felipe Viana" userId="afee57a1-d31d-42f1-b644-982eaf8b2b40" providerId="ADAL" clId="{2FFD3C35-E83C-A746-B51A-264D98EB1E15}" dt="2022-04-15T01:29:31.341" v="4267" actId="20577"/>
          <ac:spMkLst>
            <pc:docMk/>
            <pc:sldMk cId="4041202438" sldId="1104"/>
            <ac:spMk id="87" creationId="{8BD58895-04AF-B145-A357-436A614E6D34}"/>
          </ac:spMkLst>
        </pc:spChg>
        <pc:spChg chg="mod">
          <ac:chgData name="Felipe Viana" userId="afee57a1-d31d-42f1-b644-982eaf8b2b40" providerId="ADAL" clId="{2FFD3C35-E83C-A746-B51A-264D98EB1E15}" dt="2022-04-15T01:29:31.341" v="4267" actId="20577"/>
          <ac:spMkLst>
            <pc:docMk/>
            <pc:sldMk cId="4041202438" sldId="1104"/>
            <ac:spMk id="88" creationId="{7C189931-9476-8846-9A2E-6BC108B973FE}"/>
          </ac:spMkLst>
        </pc:spChg>
        <pc:spChg chg="del">
          <ac:chgData name="Felipe Viana" userId="afee57a1-d31d-42f1-b644-982eaf8b2b40" providerId="ADAL" clId="{2FFD3C35-E83C-A746-B51A-264D98EB1E15}" dt="2022-04-15T01:16:59.840" v="4133" actId="478"/>
          <ac:spMkLst>
            <pc:docMk/>
            <pc:sldMk cId="4041202438" sldId="1104"/>
            <ac:spMk id="90" creationId="{1FD7DF9B-18E1-5B47-9A94-9AB29D94CCE3}"/>
          </ac:spMkLst>
        </pc:spChg>
        <pc:spChg chg="add 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92" creationId="{A4E105CE-2F02-914A-9316-D29E5690DB73}"/>
          </ac:spMkLst>
        </pc:spChg>
        <pc:spChg chg="mod">
          <ac:chgData name="Felipe Viana" userId="afee57a1-d31d-42f1-b644-982eaf8b2b40" providerId="ADAL" clId="{2FFD3C35-E83C-A746-B51A-264D98EB1E15}" dt="2022-04-15T01:29:40.052" v="4273" actId="20577"/>
          <ac:spMkLst>
            <pc:docMk/>
            <pc:sldMk cId="4041202438" sldId="1104"/>
            <ac:spMk id="95" creationId="{25949C07-5508-0144-B7E1-B3996BAA3AB2}"/>
          </ac:spMkLst>
        </pc:spChg>
        <pc:spChg chg="mod">
          <ac:chgData name="Felipe Viana" userId="afee57a1-d31d-42f1-b644-982eaf8b2b40" providerId="ADAL" clId="{2FFD3C35-E83C-A746-B51A-264D98EB1E15}" dt="2022-04-15T01:29:40.052" v="4273" actId="20577"/>
          <ac:spMkLst>
            <pc:docMk/>
            <pc:sldMk cId="4041202438" sldId="1104"/>
            <ac:spMk id="98" creationId="{CBEAC061-6D25-B64F-9885-DE8FBD96AD87}"/>
          </ac:spMkLst>
        </pc:spChg>
        <pc:spChg chg="add 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99" creationId="{29FB5679-BBE8-9645-89D7-6E046683F5FD}"/>
          </ac:spMkLst>
        </pc:spChg>
        <pc:spChg chg="add 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05" creationId="{12550A73-515F-324E-B1E2-ED5FFDFDE045}"/>
          </ac:spMkLst>
        </pc:spChg>
        <pc:spChg chg="del">
          <ac:chgData name="Felipe Viana" userId="afee57a1-d31d-42f1-b644-982eaf8b2b40" providerId="ADAL" clId="{2FFD3C35-E83C-A746-B51A-264D98EB1E15}" dt="2022-04-15T01:16:57.365" v="4132" actId="478"/>
          <ac:spMkLst>
            <pc:docMk/>
            <pc:sldMk cId="4041202438" sldId="1104"/>
            <ac:spMk id="112" creationId="{71644AE4-889B-F44A-A1A7-86AAB1665BEA}"/>
          </ac:spMkLst>
        </pc:spChg>
        <pc:spChg chg="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13" creationId="{313CF9AE-A07F-5C4F-BC93-876D3ED5279B}"/>
          </ac:spMkLst>
        </pc:spChg>
        <pc:spChg chg="mod">
          <ac:chgData name="Felipe Viana" userId="afee57a1-d31d-42f1-b644-982eaf8b2b40" providerId="ADAL" clId="{2FFD3C35-E83C-A746-B51A-264D98EB1E15}" dt="2022-04-15T01:29:53.865" v="4279" actId="20577"/>
          <ac:spMkLst>
            <pc:docMk/>
            <pc:sldMk cId="4041202438" sldId="1104"/>
            <ac:spMk id="116" creationId="{10D11B89-CD0F-BA46-94D4-EE90E6842598}"/>
          </ac:spMkLst>
        </pc:spChg>
        <pc:spChg chg="mod">
          <ac:chgData name="Felipe Viana" userId="afee57a1-d31d-42f1-b644-982eaf8b2b40" providerId="ADAL" clId="{2FFD3C35-E83C-A746-B51A-264D98EB1E15}" dt="2022-04-15T01:29:53.865" v="4279" actId="20577"/>
          <ac:spMkLst>
            <pc:docMk/>
            <pc:sldMk cId="4041202438" sldId="1104"/>
            <ac:spMk id="117" creationId="{700B9900-ED56-4446-9F22-74745D6C0AFD}"/>
          </ac:spMkLst>
        </pc:spChg>
        <pc:spChg chg="mod">
          <ac:chgData name="Felipe Viana" userId="afee57a1-d31d-42f1-b644-982eaf8b2b40" providerId="ADAL" clId="{2FFD3C35-E83C-A746-B51A-264D98EB1E15}" dt="2022-04-15T01:29:20.541" v="4259" actId="20577"/>
          <ac:spMkLst>
            <pc:docMk/>
            <pc:sldMk cId="4041202438" sldId="1104"/>
            <ac:spMk id="119" creationId="{2C698997-7839-4944-8B16-8221D15BAAD5}"/>
          </ac:spMkLst>
        </pc:spChg>
        <pc:spChg chg="add del mod topLvl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0" creationId="{B1E182D5-C947-3145-AA61-5284A61EC1DF}"/>
          </ac:spMkLst>
        </pc:spChg>
        <pc:spChg chg="mod">
          <ac:chgData name="Felipe Viana" userId="afee57a1-d31d-42f1-b644-982eaf8b2b40" providerId="ADAL" clId="{2FFD3C35-E83C-A746-B51A-264D98EB1E15}" dt="2022-04-15T01:29:20.541" v="4259" actId="20577"/>
          <ac:spMkLst>
            <pc:docMk/>
            <pc:sldMk cId="4041202438" sldId="1104"/>
            <ac:spMk id="121" creationId="{A42BC9A7-1201-CF45-83EA-032490F6CCE8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3" creationId="{9C27696F-A2AC-A642-9497-1A2C13BDA291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4" creationId="{C28F4666-2BFB-6A47-8CD4-6FEA17C6CC10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5" creationId="{F9AE77B9-9A9A-EB40-BE78-870A9488FADF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6" creationId="{20D61087-B1A5-3346-BD98-A0878E325AB3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7" creationId="{471C2660-334A-DB40-BC9F-7EEFB221F633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28" creationId="{BA899445-C36B-6241-BA38-69E349320CFB}"/>
          </ac:spMkLst>
        </pc:spChg>
        <pc:spChg chg="add del mod">
          <ac:chgData name="Felipe Viana" userId="afee57a1-d31d-42f1-b644-982eaf8b2b40" providerId="ADAL" clId="{2FFD3C35-E83C-A746-B51A-264D98EB1E15}" dt="2022-04-15T01:40:19.149" v="4376"/>
          <ac:spMkLst>
            <pc:docMk/>
            <pc:sldMk cId="4041202438" sldId="1104"/>
            <ac:spMk id="132" creationId="{D7AA24A9-A742-724A-888D-1F06F74C5806}"/>
          </ac:spMkLst>
        </pc:spChg>
        <pc:spChg chg="add del mod">
          <ac:chgData name="Felipe Viana" userId="afee57a1-d31d-42f1-b644-982eaf8b2b40" providerId="ADAL" clId="{2FFD3C35-E83C-A746-B51A-264D98EB1E15}" dt="2022-04-15T01:40:19.149" v="4376"/>
          <ac:spMkLst>
            <pc:docMk/>
            <pc:sldMk cId="4041202438" sldId="1104"/>
            <ac:spMk id="133" creationId="{688C9556-E65E-7E43-A20C-9235DA32C9CF}"/>
          </ac:spMkLst>
        </pc:spChg>
        <pc:spChg chg="add del mod">
          <ac:chgData name="Felipe Viana" userId="afee57a1-d31d-42f1-b644-982eaf8b2b40" providerId="ADAL" clId="{2FFD3C35-E83C-A746-B51A-264D98EB1E15}" dt="2022-04-15T01:40:19.149" v="4376"/>
          <ac:spMkLst>
            <pc:docMk/>
            <pc:sldMk cId="4041202438" sldId="1104"/>
            <ac:spMk id="134" creationId="{50924E80-7283-4344-ACEF-178A19B48FD5}"/>
          </ac:spMkLst>
        </pc:spChg>
        <pc:spChg chg="add del mod">
          <ac:chgData name="Felipe Viana" userId="afee57a1-d31d-42f1-b644-982eaf8b2b40" providerId="ADAL" clId="{2FFD3C35-E83C-A746-B51A-264D98EB1E15}" dt="2022-04-15T01:40:19.149" v="4376"/>
          <ac:spMkLst>
            <pc:docMk/>
            <pc:sldMk cId="4041202438" sldId="1104"/>
            <ac:spMk id="135" creationId="{C6FE82B1-96D4-4B4A-A7A8-8F828DD3F5FD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36" creationId="{E1BD497A-8165-AF49-908A-5A24A10201D2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37" creationId="{BD7BEFBE-CF5F-CB46-AEE7-49634368A5E8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38" creationId="{14AAC84D-5285-F04C-8175-24C12D8B4C3B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39" creationId="{BF5A346B-80F1-B948-B5ED-49314576523C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79" creationId="{F6ECDAB6-A400-3F40-99D4-812C72766F88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199" creationId="{A15E8924-059C-F749-BA0B-AC8CF41C4C58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07" creationId="{54CA5B09-222C-4346-B460-AE858995BE06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08" creationId="{73F130F5-F812-294A-BFD3-133931CB63B0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09" creationId="{01D5BCDF-98A9-AD4B-9708-43A41144E7B2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10" creationId="{817859FF-5215-6D47-AC1A-EF5C441C2D8A}"/>
          </ac:spMkLst>
        </pc:spChg>
        <pc:spChg chg="add del mod">
          <ac:chgData name="Felipe Viana" userId="afee57a1-d31d-42f1-b644-982eaf8b2b40" providerId="ADAL" clId="{2FFD3C35-E83C-A746-B51A-264D98EB1E15}" dt="2022-04-15T14:50:59.032" v="4911" actId="21"/>
          <ac:spMkLst>
            <pc:docMk/>
            <pc:sldMk cId="4041202438" sldId="1104"/>
            <ac:spMk id="214" creationId="{F07A569A-BAD8-BC43-B091-E9B793407A33}"/>
          </ac:spMkLst>
        </pc:spChg>
        <pc:spChg chg="add del mod">
          <ac:chgData name="Felipe Viana" userId="afee57a1-d31d-42f1-b644-982eaf8b2b40" providerId="ADAL" clId="{2FFD3C35-E83C-A746-B51A-264D98EB1E15}" dt="2022-04-15T13:02:08.201" v="4625" actId="478"/>
          <ac:spMkLst>
            <pc:docMk/>
            <pc:sldMk cId="4041202438" sldId="1104"/>
            <ac:spMk id="215" creationId="{477911F8-B600-F94F-9D25-5C1F56E9522F}"/>
          </ac:spMkLst>
        </pc:spChg>
        <pc:spChg chg="add del mod">
          <ac:chgData name="Felipe Viana" userId="afee57a1-d31d-42f1-b644-982eaf8b2b40" providerId="ADAL" clId="{2FFD3C35-E83C-A746-B51A-264D98EB1E15}" dt="2022-04-15T13:02:13.184" v="4627" actId="478"/>
          <ac:spMkLst>
            <pc:docMk/>
            <pc:sldMk cId="4041202438" sldId="1104"/>
            <ac:spMk id="216" creationId="{5ACE4E5A-3E56-DC4B-BB4E-C7D4B3224360}"/>
          </ac:spMkLst>
        </pc:spChg>
        <pc:spChg chg="add del mod">
          <ac:chgData name="Felipe Viana" userId="afee57a1-d31d-42f1-b644-982eaf8b2b40" providerId="ADAL" clId="{2FFD3C35-E83C-A746-B51A-264D98EB1E15}" dt="2022-04-15T14:50:51.111" v="4909" actId="478"/>
          <ac:spMkLst>
            <pc:docMk/>
            <pc:sldMk cId="4041202438" sldId="1104"/>
            <ac:spMk id="217" creationId="{1AEF8A7C-C842-3A4F-9716-ABF98A2FF9F3}"/>
          </ac:spMkLst>
        </pc:spChg>
        <pc:grpChg chg="add del mod topLvl">
          <ac:chgData name="Felipe Viana" userId="afee57a1-d31d-42f1-b644-982eaf8b2b40" providerId="ADAL" clId="{2FFD3C35-E83C-A746-B51A-264D98EB1E15}" dt="2022-04-15T14:50:59.032" v="4911" actId="21"/>
          <ac:grpSpMkLst>
            <pc:docMk/>
            <pc:sldMk cId="4041202438" sldId="1104"/>
            <ac:grpSpMk id="5" creationId="{19E44CC9-38C8-8E44-9556-86F063E34E4E}"/>
          </ac:grpSpMkLst>
        </pc:grpChg>
        <pc:grpChg chg="add del mod">
          <ac:chgData name="Felipe Viana" userId="afee57a1-d31d-42f1-b644-982eaf8b2b40" providerId="ADAL" clId="{2FFD3C35-E83C-A746-B51A-264D98EB1E15}" dt="2022-04-15T01:54:20.742" v="4413" actId="165"/>
          <ac:grpSpMkLst>
            <pc:docMk/>
            <pc:sldMk cId="4041202438" sldId="1104"/>
            <ac:grpSpMk id="6" creationId="{9AE48D03-F743-3049-816E-F2D49F13A3DE}"/>
          </ac:grpSpMkLst>
        </pc:grpChg>
        <pc:grpChg chg="add del mod">
          <ac:chgData name="Felipe Viana" userId="afee57a1-d31d-42f1-b644-982eaf8b2b40" providerId="ADAL" clId="{2FFD3C35-E83C-A746-B51A-264D98EB1E15}" dt="2022-04-15T01:54:20.742" v="4413" actId="165"/>
          <ac:grpSpMkLst>
            <pc:docMk/>
            <pc:sldMk cId="4041202438" sldId="1104"/>
            <ac:grpSpMk id="10" creationId="{AA9A377A-D193-AD47-9A85-C7241023A78B}"/>
          </ac:grpSpMkLst>
        </pc:grpChg>
        <pc:grpChg chg="add del mod">
          <ac:chgData name="Felipe Viana" userId="afee57a1-d31d-42f1-b644-982eaf8b2b40" providerId="ADAL" clId="{2FFD3C35-E83C-A746-B51A-264D98EB1E15}" dt="2022-04-15T01:54:20.742" v="4413" actId="165"/>
          <ac:grpSpMkLst>
            <pc:docMk/>
            <pc:sldMk cId="4041202438" sldId="1104"/>
            <ac:grpSpMk id="11" creationId="{79728136-7607-ED4B-8063-4CAA9E38BBB4}"/>
          </ac:grpSpMkLst>
        </pc:grpChg>
        <pc:grpChg chg="add del mod">
          <ac:chgData name="Felipe Viana" userId="afee57a1-d31d-42f1-b644-982eaf8b2b40" providerId="ADAL" clId="{2FFD3C35-E83C-A746-B51A-264D98EB1E15}" dt="2022-04-15T01:54:20.742" v="4413" actId="165"/>
          <ac:grpSpMkLst>
            <pc:docMk/>
            <pc:sldMk cId="4041202438" sldId="1104"/>
            <ac:grpSpMk id="13" creationId="{8DFF185E-E207-914B-A109-8B98378ED9DB}"/>
          </ac:grpSpMkLst>
        </pc:grpChg>
        <pc:grpChg chg="del">
          <ac:chgData name="Felipe Viana" userId="afee57a1-d31d-42f1-b644-982eaf8b2b40" providerId="ADAL" clId="{2FFD3C35-E83C-A746-B51A-264D98EB1E15}" dt="2022-04-15T01:16:57.365" v="4132" actId="478"/>
          <ac:grpSpMkLst>
            <pc:docMk/>
            <pc:sldMk cId="4041202438" sldId="1104"/>
            <ac:grpSpMk id="28" creationId="{781C2C0B-3279-984C-B8FC-806EBCF6CB39}"/>
          </ac:grpSpMkLst>
        </pc:grpChg>
        <pc:grpChg chg="del">
          <ac:chgData name="Felipe Viana" userId="afee57a1-d31d-42f1-b644-982eaf8b2b40" providerId="ADAL" clId="{2FFD3C35-E83C-A746-B51A-264D98EB1E15}" dt="2022-04-15T01:16:57.365" v="4132" actId="478"/>
          <ac:grpSpMkLst>
            <pc:docMk/>
            <pc:sldMk cId="4041202438" sldId="1104"/>
            <ac:grpSpMk id="43" creationId="{542E6B9D-DB77-274D-89FA-406789978F99}"/>
          </ac:grpSpMkLst>
        </pc:grpChg>
        <pc:grpChg chg="del">
          <ac:chgData name="Felipe Viana" userId="afee57a1-d31d-42f1-b644-982eaf8b2b40" providerId="ADAL" clId="{2FFD3C35-E83C-A746-B51A-264D98EB1E15}" dt="2022-04-15T01:16:57.365" v="4132" actId="478"/>
          <ac:grpSpMkLst>
            <pc:docMk/>
            <pc:sldMk cId="4041202438" sldId="1104"/>
            <ac:grpSpMk id="44" creationId="{D1218745-04E7-DA4B-9F66-DE8248A8CC65}"/>
          </ac:grpSpMkLst>
        </pc:grpChg>
        <pc:grpChg chg="add del mod">
          <ac:chgData name="Felipe Viana" userId="afee57a1-d31d-42f1-b644-982eaf8b2b40" providerId="ADAL" clId="{2FFD3C35-E83C-A746-B51A-264D98EB1E15}" dt="2022-04-15T01:19:32.637" v="4175" actId="21"/>
          <ac:grpSpMkLst>
            <pc:docMk/>
            <pc:sldMk cId="4041202438" sldId="1104"/>
            <ac:grpSpMk id="50" creationId="{E90C7CFA-5541-0440-8FD7-AE841D708567}"/>
          </ac:grpSpMkLst>
        </pc:grpChg>
        <pc:grpChg chg="mod">
          <ac:chgData name="Felipe Viana" userId="afee57a1-d31d-42f1-b644-982eaf8b2b40" providerId="ADAL" clId="{2FFD3C35-E83C-A746-B51A-264D98EB1E15}" dt="2022-04-15T01:19:26.775" v="4173"/>
          <ac:grpSpMkLst>
            <pc:docMk/>
            <pc:sldMk cId="4041202438" sldId="1104"/>
            <ac:grpSpMk id="51" creationId="{263D30DC-046B-5B4C-8DA9-7216771F8B7D}"/>
          </ac:grpSpMkLst>
        </pc:grpChg>
        <pc:grpChg chg="add del mod">
          <ac:chgData name="Felipe Viana" userId="afee57a1-d31d-42f1-b644-982eaf8b2b40" providerId="ADAL" clId="{2FFD3C35-E83C-A746-B51A-264D98EB1E15}" dt="2022-04-15T01:25:00.020" v="4225" actId="21"/>
          <ac:grpSpMkLst>
            <pc:docMk/>
            <pc:sldMk cId="4041202438" sldId="1104"/>
            <ac:grpSpMk id="58" creationId="{3937F2E1-8ABC-BC45-9DC9-70F546090CB2}"/>
          </ac:grpSpMkLst>
        </pc:grpChg>
        <pc:grpChg chg="mod">
          <ac:chgData name="Felipe Viana" userId="afee57a1-d31d-42f1-b644-982eaf8b2b40" providerId="ADAL" clId="{2FFD3C35-E83C-A746-B51A-264D98EB1E15}" dt="2022-04-15T01:19:26.775" v="4173"/>
          <ac:grpSpMkLst>
            <pc:docMk/>
            <pc:sldMk cId="4041202438" sldId="1104"/>
            <ac:grpSpMk id="59" creationId="{1F84EA5A-C7BF-CE4D-91E2-4E8B797A2E34}"/>
          </ac:grpSpMkLst>
        </pc:grpChg>
        <pc:grpChg chg="add del mod">
          <ac:chgData name="Felipe Viana" userId="afee57a1-d31d-42f1-b644-982eaf8b2b40" providerId="ADAL" clId="{2FFD3C35-E83C-A746-B51A-264D98EB1E15}" dt="2022-04-15T01:25:12.659" v="4228" actId="21"/>
          <ac:grpSpMkLst>
            <pc:docMk/>
            <pc:sldMk cId="4041202438" sldId="1104"/>
            <ac:grpSpMk id="66" creationId="{B25ED591-7559-5048-8756-0C9DBDA20E84}"/>
          </ac:grpSpMkLst>
        </pc:grpChg>
        <pc:grpChg chg="mod">
          <ac:chgData name="Felipe Viana" userId="afee57a1-d31d-42f1-b644-982eaf8b2b40" providerId="ADAL" clId="{2FFD3C35-E83C-A746-B51A-264D98EB1E15}" dt="2022-04-15T01:19:26.775" v="4173"/>
          <ac:grpSpMkLst>
            <pc:docMk/>
            <pc:sldMk cId="4041202438" sldId="1104"/>
            <ac:grpSpMk id="67" creationId="{0ADD1023-4ED2-C443-B576-876855E037B9}"/>
          </ac:grpSpMkLst>
        </pc:grpChg>
        <pc:grpChg chg="add del mod">
          <ac:chgData name="Felipe Viana" userId="afee57a1-d31d-42f1-b644-982eaf8b2b40" providerId="ADAL" clId="{2FFD3C35-E83C-A746-B51A-264D98EB1E15}" dt="2022-04-15T01:23:47.447" v="4216" actId="165"/>
          <ac:grpSpMkLst>
            <pc:docMk/>
            <pc:sldMk cId="4041202438" sldId="1104"/>
            <ac:grpSpMk id="79" creationId="{CB37E9E2-8BF8-2F41-BE03-08A1FDD6B934}"/>
          </ac:grpSpMkLst>
        </pc:grpChg>
        <pc:grpChg chg="del mod topLvl">
          <ac:chgData name="Felipe Viana" userId="afee57a1-d31d-42f1-b644-982eaf8b2b40" providerId="ADAL" clId="{2FFD3C35-E83C-A746-B51A-264D98EB1E15}" dt="2022-04-15T14:50:59.032" v="4911" actId="21"/>
          <ac:grpSpMkLst>
            <pc:docMk/>
            <pc:sldMk cId="4041202438" sldId="1104"/>
            <ac:grpSpMk id="84" creationId="{3D8B66C2-94E2-8048-BDC3-254401181837}"/>
          </ac:grpSpMkLst>
        </pc:grpChg>
        <pc:grpChg chg="add del mod topLvl">
          <ac:chgData name="Felipe Viana" userId="afee57a1-d31d-42f1-b644-982eaf8b2b40" providerId="ADAL" clId="{2FFD3C35-E83C-A746-B51A-264D98EB1E15}" dt="2022-04-15T14:50:59.032" v="4911" actId="21"/>
          <ac:grpSpMkLst>
            <pc:docMk/>
            <pc:sldMk cId="4041202438" sldId="1104"/>
            <ac:grpSpMk id="94" creationId="{354623F5-050A-8740-B8D6-F9602337F212}"/>
          </ac:grpSpMkLst>
        </pc:grpChg>
        <pc:grpChg chg="add del mod topLvl">
          <ac:chgData name="Felipe Viana" userId="afee57a1-d31d-42f1-b644-982eaf8b2b40" providerId="ADAL" clId="{2FFD3C35-E83C-A746-B51A-264D98EB1E15}" dt="2022-04-15T14:50:59.032" v="4911" actId="21"/>
          <ac:grpSpMkLst>
            <pc:docMk/>
            <pc:sldMk cId="4041202438" sldId="1104"/>
            <ac:grpSpMk id="115" creationId="{CD466CAE-B18F-1141-B0E8-EC0ECE300123}"/>
          </ac:grpSpMkLst>
        </pc:grpChg>
        <pc:picChg chg="add del mod topLvl modCrop">
          <ac:chgData name="Felipe Viana" userId="afee57a1-d31d-42f1-b644-982eaf8b2b40" providerId="ADAL" clId="{2FFD3C35-E83C-A746-B51A-264D98EB1E15}" dt="2022-04-15T14:50:59.032" v="4911" actId="21"/>
          <ac:picMkLst>
            <pc:docMk/>
            <pc:sldMk cId="4041202438" sldId="1104"/>
            <ac:picMk id="4" creationId="{550DB80E-0837-1F46-B5E3-4F49C6C6760A}"/>
          </ac:picMkLst>
        </pc:picChg>
        <pc:picChg chg="add del mod topLvl modCrop">
          <ac:chgData name="Felipe Viana" userId="afee57a1-d31d-42f1-b644-982eaf8b2b40" providerId="ADAL" clId="{2FFD3C35-E83C-A746-B51A-264D98EB1E15}" dt="2022-04-15T14:50:59.032" v="4911" actId="21"/>
          <ac:picMkLst>
            <pc:docMk/>
            <pc:sldMk cId="4041202438" sldId="1104"/>
            <ac:picMk id="7" creationId="{F5ED4A27-2786-6441-B23B-6DE21827D4B4}"/>
          </ac:picMkLst>
        </pc:picChg>
        <pc:picChg chg="add del mod topLvl modCrop">
          <ac:chgData name="Felipe Viana" userId="afee57a1-d31d-42f1-b644-982eaf8b2b40" providerId="ADAL" clId="{2FFD3C35-E83C-A746-B51A-264D98EB1E15}" dt="2022-04-15T14:50:59.032" v="4911" actId="21"/>
          <ac:picMkLst>
            <pc:docMk/>
            <pc:sldMk cId="4041202438" sldId="1104"/>
            <ac:picMk id="9" creationId="{8DD77CFB-5649-B24D-AF28-B487B511F404}"/>
          </ac:picMkLst>
        </pc:picChg>
        <pc:picChg chg="mod">
          <ac:chgData name="Felipe Viana" userId="afee57a1-d31d-42f1-b644-982eaf8b2b40" providerId="ADAL" clId="{2FFD3C35-E83C-A746-B51A-264D98EB1E15}" dt="2022-04-15T01:19:26.775" v="4173"/>
          <ac:picMkLst>
            <pc:docMk/>
            <pc:sldMk cId="4041202438" sldId="1104"/>
            <ac:picMk id="52" creationId="{AE8552C9-C06A-1746-BEB0-D80A35FFDDD0}"/>
          </ac:picMkLst>
        </pc:picChg>
        <pc:picChg chg="mod">
          <ac:chgData name="Felipe Viana" userId="afee57a1-d31d-42f1-b644-982eaf8b2b40" providerId="ADAL" clId="{2FFD3C35-E83C-A746-B51A-264D98EB1E15}" dt="2022-04-15T01:19:26.775" v="4173"/>
          <ac:picMkLst>
            <pc:docMk/>
            <pc:sldMk cId="4041202438" sldId="1104"/>
            <ac:picMk id="60" creationId="{729B56BB-0D20-B645-8141-A11549A82832}"/>
          </ac:picMkLst>
        </pc:picChg>
        <pc:picChg chg="mod">
          <ac:chgData name="Felipe Viana" userId="afee57a1-d31d-42f1-b644-982eaf8b2b40" providerId="ADAL" clId="{2FFD3C35-E83C-A746-B51A-264D98EB1E15}" dt="2022-04-15T01:19:26.775" v="4173"/>
          <ac:picMkLst>
            <pc:docMk/>
            <pc:sldMk cId="4041202438" sldId="1104"/>
            <ac:picMk id="68" creationId="{CAC5DCCD-8874-CB4F-9B00-9DD66B17F257}"/>
          </ac:picMkLst>
        </pc:picChg>
        <pc:picChg chg="del">
          <ac:chgData name="Felipe Viana" userId="afee57a1-d31d-42f1-b644-982eaf8b2b40" providerId="ADAL" clId="{2FFD3C35-E83C-A746-B51A-264D98EB1E15}" dt="2022-04-15T01:16:57.365" v="4132" actId="478"/>
          <ac:picMkLst>
            <pc:docMk/>
            <pc:sldMk cId="4041202438" sldId="1104"/>
            <ac:picMk id="73" creationId="{CBF5DED4-94EB-5D4D-9BE1-3E9B50435F43}"/>
          </ac:picMkLst>
        </pc:picChg>
        <pc:picChg chg="add del mod topLvl modCrop">
          <ac:chgData name="Felipe Viana" userId="afee57a1-d31d-42f1-b644-982eaf8b2b40" providerId="ADAL" clId="{2FFD3C35-E83C-A746-B51A-264D98EB1E15}" dt="2022-04-15T14:50:59.032" v="4911" actId="21"/>
          <ac:picMkLst>
            <pc:docMk/>
            <pc:sldMk cId="4041202438" sldId="1104"/>
            <ac:picMk id="76" creationId="{158D151A-CC29-AF47-B577-294A0736D856}"/>
          </ac:picMkLst>
        </pc:picChg>
        <pc:picChg chg="del">
          <ac:chgData name="Felipe Viana" userId="afee57a1-d31d-42f1-b644-982eaf8b2b40" providerId="ADAL" clId="{2FFD3C35-E83C-A746-B51A-264D98EB1E15}" dt="2022-04-15T01:16:59.840" v="4133" actId="478"/>
          <ac:picMkLst>
            <pc:docMk/>
            <pc:sldMk cId="4041202438" sldId="1104"/>
            <ac:picMk id="81" creationId="{2701126A-583D-1549-AC8E-30C744ADA478}"/>
          </ac:picMkLst>
        </pc:picChg>
        <pc:picChg chg="del mod topLvl">
          <ac:chgData name="Felipe Viana" userId="afee57a1-d31d-42f1-b644-982eaf8b2b40" providerId="ADAL" clId="{2FFD3C35-E83C-A746-B51A-264D98EB1E15}" dt="2022-04-15T12:51:45.450" v="4531" actId="478"/>
          <ac:picMkLst>
            <pc:docMk/>
            <pc:sldMk cId="4041202438" sldId="1104"/>
            <ac:picMk id="83" creationId="{A3E8D3C1-628D-4645-9BAE-FBC65B3F9BB3}"/>
          </ac:picMkLst>
        </pc:picChg>
        <pc:picChg chg="del mod topLvl">
          <ac:chgData name="Felipe Viana" userId="afee57a1-d31d-42f1-b644-982eaf8b2b40" providerId="ADAL" clId="{2FFD3C35-E83C-A746-B51A-264D98EB1E15}" dt="2022-04-15T01:23:51.424" v="4217" actId="478"/>
          <ac:picMkLst>
            <pc:docMk/>
            <pc:sldMk cId="4041202438" sldId="1104"/>
            <ac:picMk id="85" creationId="{F6C6B1BE-0521-6D49-B83E-B782B7CC672B}"/>
          </ac:picMkLst>
        </pc:picChg>
        <pc:picChg chg="del">
          <ac:chgData name="Felipe Viana" userId="afee57a1-d31d-42f1-b644-982eaf8b2b40" providerId="ADAL" clId="{2FFD3C35-E83C-A746-B51A-264D98EB1E15}" dt="2022-04-15T01:16:59.840" v="4133" actId="478"/>
          <ac:picMkLst>
            <pc:docMk/>
            <pc:sldMk cId="4041202438" sldId="1104"/>
            <ac:picMk id="89" creationId="{9A223449-F19E-9141-95FC-35FFC921EF31}"/>
          </ac:picMkLst>
        </pc:picChg>
        <pc:picChg chg="add del mod">
          <ac:chgData name="Felipe Viana" userId="afee57a1-d31d-42f1-b644-982eaf8b2b40" providerId="ADAL" clId="{2FFD3C35-E83C-A746-B51A-264D98EB1E15}" dt="2022-04-15T01:25:51.654" v="4233" actId="478"/>
          <ac:picMkLst>
            <pc:docMk/>
            <pc:sldMk cId="4041202438" sldId="1104"/>
            <ac:picMk id="91" creationId="{C5EB4095-5E45-BA4B-98CE-45B175F84887}"/>
          </ac:picMkLst>
        </pc:picChg>
        <pc:picChg chg="add del mod topLvl">
          <ac:chgData name="Felipe Viana" userId="afee57a1-d31d-42f1-b644-982eaf8b2b40" providerId="ADAL" clId="{2FFD3C35-E83C-A746-B51A-264D98EB1E15}" dt="2022-04-15T12:51:46.305" v="4532" actId="478"/>
          <ac:picMkLst>
            <pc:docMk/>
            <pc:sldMk cId="4041202438" sldId="1104"/>
            <ac:picMk id="93" creationId="{6024C2C3-1486-F34C-9A45-8FE122A87328}"/>
          </ac:picMkLst>
        </pc:picChg>
        <pc:picChg chg="del">
          <ac:chgData name="Felipe Viana" userId="afee57a1-d31d-42f1-b644-982eaf8b2b40" providerId="ADAL" clId="{2FFD3C35-E83C-A746-B51A-264D98EB1E15}" dt="2022-04-15T01:24:17.396" v="4221" actId="478"/>
          <ac:picMkLst>
            <pc:docMk/>
            <pc:sldMk cId="4041202438" sldId="1104"/>
            <ac:picMk id="96" creationId="{89BFF035-F6E6-9E41-B79C-F98C116BFC48}"/>
          </ac:picMkLst>
        </pc:picChg>
        <pc:picChg chg="del">
          <ac:chgData name="Felipe Viana" userId="afee57a1-d31d-42f1-b644-982eaf8b2b40" providerId="ADAL" clId="{2FFD3C35-E83C-A746-B51A-264D98EB1E15}" dt="2022-04-15T01:24:17.396" v="4221" actId="478"/>
          <ac:picMkLst>
            <pc:docMk/>
            <pc:sldMk cId="4041202438" sldId="1104"/>
            <ac:picMk id="97" creationId="{CC8BA3A7-C71C-ED41-925F-F287466F0F8D}"/>
          </ac:picMkLst>
        </pc:picChg>
        <pc:picChg chg="add del mod modCrop">
          <ac:chgData name="Felipe Viana" userId="afee57a1-d31d-42f1-b644-982eaf8b2b40" providerId="ADAL" clId="{2FFD3C35-E83C-A746-B51A-264D98EB1E15}" dt="2022-04-15T01:28:52.777" v="4249" actId="478"/>
          <ac:picMkLst>
            <pc:docMk/>
            <pc:sldMk cId="4041202438" sldId="1104"/>
            <ac:picMk id="100" creationId="{A675DC71-93E5-634B-84D3-76C058CADB52}"/>
          </ac:picMkLst>
        </pc:picChg>
        <pc:picChg chg="add del mod modCrop">
          <ac:chgData name="Felipe Viana" userId="afee57a1-d31d-42f1-b644-982eaf8b2b40" providerId="ADAL" clId="{2FFD3C35-E83C-A746-B51A-264D98EB1E15}" dt="2022-04-15T01:28:52.777" v="4249" actId="478"/>
          <ac:picMkLst>
            <pc:docMk/>
            <pc:sldMk cId="4041202438" sldId="1104"/>
            <ac:picMk id="101" creationId="{35B9D128-C2BA-A243-8858-EB725CC9E2EA}"/>
          </ac:picMkLst>
        </pc:picChg>
        <pc:picChg chg="del">
          <ac:chgData name="Felipe Viana" userId="afee57a1-d31d-42f1-b644-982eaf8b2b40" providerId="ADAL" clId="{2FFD3C35-E83C-A746-B51A-264D98EB1E15}" dt="2022-04-15T01:20:08.090" v="4183" actId="478"/>
          <ac:picMkLst>
            <pc:docMk/>
            <pc:sldMk cId="4041202438" sldId="1104"/>
            <ac:picMk id="102" creationId="{7CDAACD9-196B-1E40-BAE4-C1B681BA194D}"/>
          </ac:picMkLst>
        </pc:picChg>
        <pc:picChg chg="del">
          <ac:chgData name="Felipe Viana" userId="afee57a1-d31d-42f1-b644-982eaf8b2b40" providerId="ADAL" clId="{2FFD3C35-E83C-A746-B51A-264D98EB1E15}" dt="2022-04-15T01:24:17.396" v="4221" actId="478"/>
          <ac:picMkLst>
            <pc:docMk/>
            <pc:sldMk cId="4041202438" sldId="1104"/>
            <ac:picMk id="103" creationId="{C4012CD7-BB45-FD4B-8C58-CE4BB381A765}"/>
          </ac:picMkLst>
        </pc:picChg>
        <pc:picChg chg="del">
          <ac:chgData name="Felipe Viana" userId="afee57a1-d31d-42f1-b644-982eaf8b2b40" providerId="ADAL" clId="{2FFD3C35-E83C-A746-B51A-264D98EB1E15}" dt="2022-04-15T01:24:17.396" v="4221" actId="478"/>
          <ac:picMkLst>
            <pc:docMk/>
            <pc:sldMk cId="4041202438" sldId="1104"/>
            <ac:picMk id="104" creationId="{3B4B8EBB-77A2-CB42-9EB1-0EEFAD35B0D9}"/>
          </ac:picMkLst>
        </pc:picChg>
        <pc:picChg chg="del">
          <ac:chgData name="Felipe Viana" userId="afee57a1-d31d-42f1-b644-982eaf8b2b40" providerId="ADAL" clId="{2FFD3C35-E83C-A746-B51A-264D98EB1E15}" dt="2022-04-15T01:24:17.396" v="4221" actId="478"/>
          <ac:picMkLst>
            <pc:docMk/>
            <pc:sldMk cId="4041202438" sldId="1104"/>
            <ac:picMk id="106" creationId="{8A09CB6D-5C3F-B746-B378-E0B5E559BFB5}"/>
          </ac:picMkLst>
        </pc:picChg>
        <pc:picChg chg="del">
          <ac:chgData name="Felipe Viana" userId="afee57a1-d31d-42f1-b644-982eaf8b2b40" providerId="ADAL" clId="{2FFD3C35-E83C-A746-B51A-264D98EB1E15}" dt="2022-04-15T01:24:10.236" v="4219" actId="478"/>
          <ac:picMkLst>
            <pc:docMk/>
            <pc:sldMk cId="4041202438" sldId="1104"/>
            <ac:picMk id="107" creationId="{8FEF2385-37CF-AE47-931E-7F63C36E5C93}"/>
          </ac:picMkLst>
        </pc:picChg>
        <pc:picChg chg="del mod">
          <ac:chgData name="Felipe Viana" userId="afee57a1-d31d-42f1-b644-982eaf8b2b40" providerId="ADAL" clId="{2FFD3C35-E83C-A746-B51A-264D98EB1E15}" dt="2022-04-15T12:51:22.975" v="4528" actId="478"/>
          <ac:picMkLst>
            <pc:docMk/>
            <pc:sldMk cId="4041202438" sldId="1104"/>
            <ac:picMk id="108" creationId="{3B2C54CF-CF53-1A41-879B-36B2221E8A6E}"/>
          </ac:picMkLst>
        </pc:picChg>
        <pc:picChg chg="del">
          <ac:chgData name="Felipe Viana" userId="afee57a1-d31d-42f1-b644-982eaf8b2b40" providerId="ADAL" clId="{2FFD3C35-E83C-A746-B51A-264D98EB1E15}" dt="2022-04-15T01:16:57.365" v="4132" actId="478"/>
          <ac:picMkLst>
            <pc:docMk/>
            <pc:sldMk cId="4041202438" sldId="1104"/>
            <ac:picMk id="109" creationId="{0E6B79A3-AD40-B846-88C3-9D7538D79F31}"/>
          </ac:picMkLst>
        </pc:picChg>
        <pc:picChg chg="del">
          <ac:chgData name="Felipe Viana" userId="afee57a1-d31d-42f1-b644-982eaf8b2b40" providerId="ADAL" clId="{2FFD3C35-E83C-A746-B51A-264D98EB1E15}" dt="2022-04-15T01:16:57.365" v="4132" actId="478"/>
          <ac:picMkLst>
            <pc:docMk/>
            <pc:sldMk cId="4041202438" sldId="1104"/>
            <ac:picMk id="110" creationId="{BDF28217-AECC-BB44-9EA7-165C2BE81170}"/>
          </ac:picMkLst>
        </pc:picChg>
        <pc:picChg chg="del">
          <ac:chgData name="Felipe Viana" userId="afee57a1-d31d-42f1-b644-982eaf8b2b40" providerId="ADAL" clId="{2FFD3C35-E83C-A746-B51A-264D98EB1E15}" dt="2022-04-15T01:16:57.365" v="4132" actId="478"/>
          <ac:picMkLst>
            <pc:docMk/>
            <pc:sldMk cId="4041202438" sldId="1104"/>
            <ac:picMk id="111" creationId="{E3F33B00-026F-AE45-9FFF-2967682F4B30}"/>
          </ac:picMkLst>
        </pc:picChg>
        <pc:picChg chg="add del mod topLvl">
          <ac:chgData name="Felipe Viana" userId="afee57a1-d31d-42f1-b644-982eaf8b2b40" providerId="ADAL" clId="{2FFD3C35-E83C-A746-B51A-264D98EB1E15}" dt="2022-04-15T12:51:46.938" v="4533" actId="478"/>
          <ac:picMkLst>
            <pc:docMk/>
            <pc:sldMk cId="4041202438" sldId="1104"/>
            <ac:picMk id="114" creationId="{929C58CC-8445-A047-A404-5DA941E38B21}"/>
          </ac:picMkLst>
        </pc:picChg>
        <pc:picChg chg="del mod topLvl">
          <ac:chgData name="Felipe Viana" userId="afee57a1-d31d-42f1-b644-982eaf8b2b40" providerId="ADAL" clId="{2FFD3C35-E83C-A746-B51A-264D98EB1E15}" dt="2022-04-15T12:51:44.869" v="4530" actId="478"/>
          <ac:picMkLst>
            <pc:docMk/>
            <pc:sldMk cId="4041202438" sldId="1104"/>
            <ac:picMk id="118" creationId="{BE68F948-F0F3-B34A-B425-D4AC1DB7753C}"/>
          </ac:picMkLst>
        </pc:picChg>
        <pc:picChg chg="add del mod">
          <ac:chgData name="Felipe Viana" userId="afee57a1-d31d-42f1-b644-982eaf8b2b40" providerId="ADAL" clId="{2FFD3C35-E83C-A746-B51A-264D98EB1E15}" dt="2022-04-15T01:28:35.636" v="4247" actId="478"/>
          <ac:picMkLst>
            <pc:docMk/>
            <pc:sldMk cId="4041202438" sldId="1104"/>
            <ac:picMk id="122" creationId="{CCAF3E26-4289-5046-A0EA-D0880D1D409F}"/>
          </ac:picMkLst>
        </pc:picChg>
        <pc:picChg chg="add del mod">
          <ac:chgData name="Felipe Viana" userId="afee57a1-d31d-42f1-b644-982eaf8b2b40" providerId="ADAL" clId="{2FFD3C35-E83C-A746-B51A-264D98EB1E15}" dt="2022-04-15T12:49:46.498" v="4508" actId="478"/>
          <ac:picMkLst>
            <pc:docMk/>
            <pc:sldMk cId="4041202438" sldId="1104"/>
            <ac:picMk id="200" creationId="{E6CB4F27-6104-F94B-9F24-D54370EF18DA}"/>
          </ac:picMkLst>
        </pc:picChg>
        <pc:picChg chg="add del mod">
          <ac:chgData name="Felipe Viana" userId="afee57a1-d31d-42f1-b644-982eaf8b2b40" providerId="ADAL" clId="{2FFD3C35-E83C-A746-B51A-264D98EB1E15}" dt="2022-04-15T12:49:08.565" v="4501" actId="21"/>
          <ac:picMkLst>
            <pc:docMk/>
            <pc:sldMk cId="4041202438" sldId="1104"/>
            <ac:picMk id="201" creationId="{26E0D63E-A1C2-3A47-9023-3B1E388E0D17}"/>
          </ac:picMkLst>
        </pc:picChg>
        <pc:picChg chg="add del mod">
          <ac:chgData name="Felipe Viana" userId="afee57a1-d31d-42f1-b644-982eaf8b2b40" providerId="ADAL" clId="{2FFD3C35-E83C-A746-B51A-264D98EB1E15}" dt="2022-04-15T12:49:08.565" v="4501" actId="21"/>
          <ac:picMkLst>
            <pc:docMk/>
            <pc:sldMk cId="4041202438" sldId="1104"/>
            <ac:picMk id="202" creationId="{2A2C5582-5CBC-D841-9E0F-7350598DCFAC}"/>
          </ac:picMkLst>
        </pc:picChg>
        <pc:picChg chg="add del mod">
          <ac:chgData name="Felipe Viana" userId="afee57a1-d31d-42f1-b644-982eaf8b2b40" providerId="ADAL" clId="{2FFD3C35-E83C-A746-B51A-264D98EB1E15}" dt="2022-04-15T12:49:08.565" v="4501" actId="21"/>
          <ac:picMkLst>
            <pc:docMk/>
            <pc:sldMk cId="4041202438" sldId="1104"/>
            <ac:picMk id="203" creationId="{DECDBF19-963A-F646-AC6F-3328C87F0507}"/>
          </ac:picMkLst>
        </pc:picChg>
        <pc:picChg chg="add del mod">
          <ac:chgData name="Felipe Viana" userId="afee57a1-d31d-42f1-b644-982eaf8b2b40" providerId="ADAL" clId="{2FFD3C35-E83C-A746-B51A-264D98EB1E15}" dt="2022-04-15T12:49:08.565" v="4501" actId="21"/>
          <ac:picMkLst>
            <pc:docMk/>
            <pc:sldMk cId="4041202438" sldId="1104"/>
            <ac:picMk id="204" creationId="{2271F825-7D20-6C4A-A88B-4A5248708418}"/>
          </ac:picMkLst>
        </pc:picChg>
        <pc:picChg chg="add del mod">
          <ac:chgData name="Felipe Viana" userId="afee57a1-d31d-42f1-b644-982eaf8b2b40" providerId="ADAL" clId="{2FFD3C35-E83C-A746-B51A-264D98EB1E15}" dt="2022-04-15T12:50:14.921" v="4518" actId="478"/>
          <ac:picMkLst>
            <pc:docMk/>
            <pc:sldMk cId="4041202438" sldId="1104"/>
            <ac:picMk id="205" creationId="{8FB725DF-B2AC-6446-BB49-A1F71D2AB988}"/>
          </ac:picMkLst>
        </pc:picChg>
        <pc:picChg chg="add del mod">
          <ac:chgData name="Felipe Viana" userId="afee57a1-d31d-42f1-b644-982eaf8b2b40" providerId="ADAL" clId="{2FFD3C35-E83C-A746-B51A-264D98EB1E15}" dt="2022-04-15T14:50:59.032" v="4911" actId="21"/>
          <ac:picMkLst>
            <pc:docMk/>
            <pc:sldMk cId="4041202438" sldId="1104"/>
            <ac:picMk id="206" creationId="{DAA6B693-6F16-814C-AA00-177B0710C9A7}"/>
          </ac:picMkLst>
        </pc:pic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5" creationId="{BDB3F02C-631D-9045-A9B8-2BA4F32368FE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29" creationId="{C1955FA8-9A29-1A4B-B2E0-D83AFEE76ECF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30" creationId="{35794F39-CFEC-1340-B2D3-B061E82D4AF1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31" creationId="{2758CC35-2AD1-F74F-8A58-B9D49E310450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40" creationId="{5AE60C03-43AF-DE41-B2EC-20BA10AA0A39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43" creationId="{5FEC16D3-BB4B-3647-A8B5-1A8670C888FA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47" creationId="{4C67EE35-C1F8-E74B-BDB5-05683C5C99BB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52" creationId="{2C403F16-A159-E54D-9054-A1D8000DC279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57" creationId="{86E8555F-9355-1A45-83CE-BAC59C757C70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62" creationId="{E799E8C8-72F2-3E4D-9EE9-92214D7BA91F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69" creationId="{2432BCD8-D4B0-964D-864D-4792E241F091}"/>
          </ac:cxnSpMkLst>
        </pc:cxnChg>
        <pc:cxnChg chg="add del mod">
          <ac:chgData name="Felipe Viana" userId="afee57a1-d31d-42f1-b644-982eaf8b2b40" providerId="ADAL" clId="{2FFD3C35-E83C-A746-B51A-264D98EB1E15}" dt="2022-04-15T14:50:59.032" v="4911" actId="21"/>
          <ac:cxnSpMkLst>
            <pc:docMk/>
            <pc:sldMk cId="4041202438" sldId="1104"/>
            <ac:cxnSpMk id="174" creationId="{7827295A-7733-1E4F-BFBD-B689904F3E79}"/>
          </ac:cxnSpMkLst>
        </pc:cxnChg>
      </pc:sldChg>
      <pc:sldChg chg="addSp delSp modSp new mod">
        <pc:chgData name="Felipe Viana" userId="afee57a1-d31d-42f1-b644-982eaf8b2b40" providerId="ADAL" clId="{2FFD3C35-E83C-A746-B51A-264D98EB1E15}" dt="2022-04-15T14:50:43.580" v="4907" actId="20577"/>
        <pc:sldMkLst>
          <pc:docMk/>
          <pc:sldMk cId="3739882466" sldId="1105"/>
        </pc:sldMkLst>
        <pc:spChg chg="mod">
          <ac:chgData name="Felipe Viana" userId="afee57a1-d31d-42f1-b644-982eaf8b2b40" providerId="ADAL" clId="{2FFD3C35-E83C-A746-B51A-264D98EB1E15}" dt="2022-04-15T14:50:43.580" v="4907" actId="20577"/>
          <ac:spMkLst>
            <pc:docMk/>
            <pc:sldMk cId="3739882466" sldId="1105"/>
            <ac:spMk id="2" creationId="{03173C32-3F83-8B48-A8FC-4337E19255B2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3" creationId="{8FBF6A13-C1D5-EC45-9A5C-0F07D20453A7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4" creationId="{E03028E9-46CB-674E-B741-B555FB10DC1C}"/>
          </ac:spMkLst>
        </pc:spChg>
        <pc:spChg chg="add mod">
          <ac:chgData name="Felipe Viana" userId="afee57a1-d31d-42f1-b644-982eaf8b2b40" providerId="ADAL" clId="{2FFD3C35-E83C-A746-B51A-264D98EB1E15}" dt="2022-04-15T14:36:18.710" v="4633" actId="14100"/>
          <ac:spMkLst>
            <pc:docMk/>
            <pc:sldMk cId="3739882466" sldId="1105"/>
            <ac:spMk id="5" creationId="{30A53218-9A08-3046-8357-F0BD55DBE9B8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6" creationId="{0C638426-FC39-9246-9348-732CA1CAAE79}"/>
          </ac:spMkLst>
        </pc:spChg>
        <pc:spChg chg="add mod">
          <ac:chgData name="Felipe Viana" userId="afee57a1-d31d-42f1-b644-982eaf8b2b40" providerId="ADAL" clId="{2FFD3C35-E83C-A746-B51A-264D98EB1E15}" dt="2022-04-15T14:36:13.408" v="4632" actId="1076"/>
          <ac:spMkLst>
            <pc:docMk/>
            <pc:sldMk cId="3739882466" sldId="1105"/>
            <ac:spMk id="7" creationId="{4C40E48F-1E66-104E-AE5A-F85606EE4732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8" creationId="{88A9D085-8D66-EE40-9AD1-3EF838FA5EBF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10" creationId="{6868400F-9C7B-1C4D-8EA1-E85DEA5ADA23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11" creationId="{3617D05D-CA48-AB43-B307-E46995C8DA0B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3" creationId="{E9C7414C-6914-E747-977D-38B280ABFEAA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16" creationId="{F695C5BC-7458-D64F-8A26-521B1BE3E080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17" creationId="{4E055C24-5F87-F74E-B642-6E99B5494CA4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18" creationId="{F16C0527-B19C-6F44-BE45-DB35D51F6A91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19" creationId="{9C264B82-F269-FF4A-B8F0-F3F94C66B5AE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21" creationId="{EB6B2A31-3A63-C94A-A968-F28FF174F757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22" creationId="{F164F0D2-83BD-BF46-8B54-D5BE0823C533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23" creationId="{9CC008ED-124D-BA40-8D1B-F6B9AAADC705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27" creationId="{B203122A-66A5-EA4E-8660-29B59C2AB5CE}"/>
          </ac:spMkLst>
        </pc:spChg>
        <pc:spChg chg="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28" creationId="{6A063D73-4AC9-3244-882D-2C092BBF9D15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29" creationId="{1D99552C-BF65-2642-AD8D-9FADAA713FA8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30" creationId="{1ED48337-E27B-0F45-BB08-E1F6D7603F24}"/>
          </ac:spMkLst>
        </pc:spChg>
        <pc:spChg chg="add mod">
          <ac:chgData name="Felipe Viana" userId="afee57a1-d31d-42f1-b644-982eaf8b2b40" providerId="ADAL" clId="{2FFD3C35-E83C-A746-B51A-264D98EB1E15}" dt="2022-04-15T13:01:54.818" v="4623"/>
          <ac:spMkLst>
            <pc:docMk/>
            <pc:sldMk cId="3739882466" sldId="1105"/>
            <ac:spMk id="31" creationId="{E5193E27-D2AF-5E4D-AFAB-EB90CC3CC1BF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33" creationId="{625247D5-61FF-864A-A573-BC65F2D684AF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34" creationId="{378E2586-6A29-B74D-BC45-A3D41EF7C5CA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35" creationId="{21FBC74E-30FC-EF41-851E-4F4E7A32CBC5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39" creationId="{ECECB652-E783-AE41-A0DE-1AA39A8C24BD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40" creationId="{CA128040-2095-AA4B-AC27-4E2DF3D1BB73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41" creationId="{FB7B384F-82A1-5641-BDAA-265CC73920B9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42" creationId="{D6B42F94-5293-E64C-9C12-DE955634DB1E}"/>
          </ac:spMkLst>
        </pc:spChg>
        <pc:spChg chg="add mod">
          <ac:chgData name="Felipe Viana" userId="afee57a1-d31d-42f1-b644-982eaf8b2b40" providerId="ADAL" clId="{2FFD3C35-E83C-A746-B51A-264D98EB1E15}" dt="2022-04-15T14:47:06.487" v="4811" actId="1076"/>
          <ac:spMkLst>
            <pc:docMk/>
            <pc:sldMk cId="3739882466" sldId="1105"/>
            <ac:spMk id="51" creationId="{4837FF7E-EBA7-EF4C-A9BE-D20B741BA8DA}"/>
          </ac:spMkLst>
        </pc:spChg>
        <pc:spChg chg="add del mod">
          <ac:chgData name="Felipe Viana" userId="afee57a1-d31d-42f1-b644-982eaf8b2b40" providerId="ADAL" clId="{2FFD3C35-E83C-A746-B51A-264D98EB1E15}" dt="2022-04-15T14:49:33.022" v="4858" actId="478"/>
          <ac:spMkLst>
            <pc:docMk/>
            <pc:sldMk cId="3739882466" sldId="1105"/>
            <ac:spMk id="52" creationId="{A26717FE-6BD3-5D46-BF5B-78A395FAE8AD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54" creationId="{9D832E8E-F1E1-084D-A90A-6D942A6C1ECA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55" creationId="{A15118B1-1621-F248-AFCF-82A9621F5B16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56" creationId="{89E7FE0A-1F20-6843-B3D4-F39270E69C51}"/>
          </ac:spMkLst>
        </pc:spChg>
        <pc:spChg chg="add del mod">
          <ac:chgData name="Felipe Viana" userId="afee57a1-d31d-42f1-b644-982eaf8b2b40" providerId="ADAL" clId="{2FFD3C35-E83C-A746-B51A-264D98EB1E15}" dt="2022-04-15T14:49:29.200" v="4857" actId="478"/>
          <ac:spMkLst>
            <pc:docMk/>
            <pc:sldMk cId="3739882466" sldId="1105"/>
            <ac:spMk id="57" creationId="{5A697973-FE8B-CE4C-BF97-FF2252E1F4AA}"/>
          </ac:spMkLst>
        </pc:spChg>
        <pc:spChg chg="add mod">
          <ac:chgData name="Felipe Viana" userId="afee57a1-d31d-42f1-b644-982eaf8b2b40" providerId="ADAL" clId="{2FFD3C35-E83C-A746-B51A-264D98EB1E15}" dt="2022-04-15T14:49:23.485" v="4856" actId="1076"/>
          <ac:spMkLst>
            <pc:docMk/>
            <pc:sldMk cId="3739882466" sldId="1105"/>
            <ac:spMk id="58" creationId="{5DD833DA-91D9-334D-B42B-D9B5691600A1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32" creationId="{5131C0AB-0707-4243-AFDC-3F22C3510948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33" creationId="{532CE89B-CAC4-E34B-8314-79FF79635AD4}"/>
          </ac:spMkLst>
        </pc:spChg>
        <pc:spChg chg="add mod">
          <ac:chgData name="Felipe Viana" userId="afee57a1-d31d-42f1-b644-982eaf8b2b40" providerId="ADAL" clId="{2FFD3C35-E83C-A746-B51A-264D98EB1E15}" dt="2022-04-15T14:42:10.594" v="4717" actId="20577"/>
          <ac:spMkLst>
            <pc:docMk/>
            <pc:sldMk cId="3739882466" sldId="1105"/>
            <ac:spMk id="135" creationId="{F7F0B1B4-95A7-C04B-9786-4F931D4C36B5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36" creationId="{E11B0DCD-47A2-6349-BDA9-E589C1EB073A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37" creationId="{6A431D36-DB34-1145-91CE-42A9377EFB5F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38" creationId="{B351FC29-C2F3-B04C-99A9-3357E60AF7CE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42" creationId="{D15DA9B8-3752-A84C-8D13-DC0033B558F0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43" creationId="{5E7A64F5-E96E-E84B-9A73-1EA0E3868BEC}"/>
          </ac:spMkLst>
        </pc:spChg>
        <pc:spChg chg="add mod">
          <ac:chgData name="Felipe Viana" userId="afee57a1-d31d-42f1-b644-982eaf8b2b40" providerId="ADAL" clId="{2FFD3C35-E83C-A746-B51A-264D98EB1E15}" dt="2022-04-15T14:42:13.648" v="4718" actId="20577"/>
          <ac:spMkLst>
            <pc:docMk/>
            <pc:sldMk cId="3739882466" sldId="1105"/>
            <ac:spMk id="145" creationId="{CEFF204A-4CD3-B84B-86CB-0D43093C3A8D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46" creationId="{4CE4F36F-C73F-1A4E-B1D8-145F787F2AAC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47" creationId="{631390D2-9C0C-EB42-B747-6A4DF7F5DBD9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48" creationId="{8FC038F2-1CC7-2545-9201-2FB18A6A06C1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49" creationId="{DEF6CC73-C12C-9A4E-85E0-1303C06C8489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50" creationId="{B3758C4F-3FE7-DA4B-BE3D-928BE6BDDB31}"/>
          </ac:spMkLst>
        </pc:spChg>
        <pc:spChg chg="add mod">
          <ac:chgData name="Felipe Viana" userId="afee57a1-d31d-42f1-b644-982eaf8b2b40" providerId="ADAL" clId="{2FFD3C35-E83C-A746-B51A-264D98EB1E15}" dt="2022-04-15T14:42:17.127" v="4719" actId="20577"/>
          <ac:spMkLst>
            <pc:docMk/>
            <pc:sldMk cId="3739882466" sldId="1105"/>
            <ac:spMk id="152" creationId="{2385B7BC-CE7C-1641-BC5E-21F9CB159416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53" creationId="{7F0294AF-A9AC-F144-A438-4F41BEE31DA1}"/>
          </ac:spMkLst>
        </pc:spChg>
        <pc:spChg chg="add del mod">
          <ac:chgData name="Felipe Viana" userId="afee57a1-d31d-42f1-b644-982eaf8b2b40" providerId="ADAL" clId="{2FFD3C35-E83C-A746-B51A-264D98EB1E15}" dt="2022-04-15T14:48:27.647" v="4831" actId="13822"/>
          <ac:spMkLst>
            <pc:docMk/>
            <pc:sldMk cId="3739882466" sldId="1105"/>
            <ac:spMk id="154" creationId="{EF9D4C88-56C1-B741-8494-53617F349309}"/>
          </ac:spMkLst>
        </pc:spChg>
        <pc:spChg chg="add mod">
          <ac:chgData name="Felipe Viana" userId="afee57a1-d31d-42f1-b644-982eaf8b2b40" providerId="ADAL" clId="{2FFD3C35-E83C-A746-B51A-264D98EB1E15}" dt="2022-04-15T14:41:57.324" v="4715" actId="1076"/>
          <ac:spMkLst>
            <pc:docMk/>
            <pc:sldMk cId="3739882466" sldId="1105"/>
            <ac:spMk id="155" creationId="{023DE440-5121-7D43-B0EC-1EBBB20AB3DC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57" creationId="{9A745CDE-3C4C-294C-A80C-6675915B0760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58" creationId="{F797C3AE-A03F-A54E-B2AE-B4338CBEEE80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0" creationId="{9D604723-8939-F048-8998-C82D5CABA090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1" creationId="{6776B704-C834-7046-9D42-376062F65DDB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62" creationId="{1DAF4709-BF08-6A4C-9412-E1722F4FA1FB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3" creationId="{4F5C0D3D-699B-3340-9127-53030644673B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64" creationId="{3004191F-4437-3149-981A-12E8CF606F38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5" creationId="{277ED44A-80FE-704D-A72C-2F2FAE711190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7" creationId="{90C18BEC-16B9-614E-B61E-C54FC4089C0F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68" creationId="{4ABB5009-7140-0645-831F-08E105892ED6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69" creationId="{CEC2F9DC-4190-4440-8438-9D3B783D110A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0" creationId="{8BB47F36-E067-4744-A37C-B67667F8891A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71" creationId="{B430C56A-BF8C-8644-93D9-B52745B1C3D6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2" creationId="{A2C50C4E-B35F-D34A-B0A9-20B643887F34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4" creationId="{27137F31-542E-F64E-A5FE-8931ABB5FCA4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5" creationId="{9BD616CC-D987-4949-B8A9-71237457464A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76" creationId="{0369E4FB-F2EE-E845-B807-0CDD3E5CA444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7" creationId="{6E966842-2D4A-154C-AB58-9A27C0ABBD80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78" creationId="{CB1136A4-F219-064F-87CF-196FEDE1CF94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79" creationId="{1B450C3C-6763-1C47-9272-2851B6AC3669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81" creationId="{7B0E62D2-2586-C84E-BDB3-08D43DDA42CE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82" creationId="{BE2D0F81-2630-8847-9335-4FA465B0D995}"/>
          </ac:spMkLst>
        </pc:spChg>
        <pc:spChg chg="add del mod">
          <ac:chgData name="Felipe Viana" userId="afee57a1-d31d-42f1-b644-982eaf8b2b40" providerId="ADAL" clId="{2FFD3C35-E83C-A746-B51A-264D98EB1E15}" dt="2022-04-15T14:42:50.835" v="4725" actId="478"/>
          <ac:spMkLst>
            <pc:docMk/>
            <pc:sldMk cId="3739882466" sldId="1105"/>
            <ac:spMk id="183" creationId="{F2F1D3D3-1613-094A-B080-A18DD58FF4F5}"/>
          </ac:spMkLst>
        </pc:spChg>
        <pc:spChg chg="add mod">
          <ac:chgData name="Felipe Viana" userId="afee57a1-d31d-42f1-b644-982eaf8b2b40" providerId="ADAL" clId="{2FFD3C35-E83C-A746-B51A-264D98EB1E15}" dt="2022-04-15T14:46:30.155" v="4794" actId="166"/>
          <ac:spMkLst>
            <pc:docMk/>
            <pc:sldMk cId="3739882466" sldId="1105"/>
            <ac:spMk id="184" creationId="{E77B5F84-B238-5140-8E65-3FECBA0641C9}"/>
          </ac:spMkLst>
        </pc:spChg>
        <pc:grpChg chg="add del mod">
          <ac:chgData name="Felipe Viana" userId="afee57a1-d31d-42f1-b644-982eaf8b2b40" providerId="ADAL" clId="{2FFD3C35-E83C-A746-B51A-264D98EB1E15}" dt="2022-04-15T14:47:10.261" v="4812" actId="478"/>
          <ac:grpSpMkLst>
            <pc:docMk/>
            <pc:sldMk cId="3739882466" sldId="1105"/>
            <ac:grpSpMk id="9" creationId="{8432F04B-5DD8-4740-AE25-476AF008EE76}"/>
          </ac:grpSpMkLst>
        </pc:grpChg>
        <pc:grpChg chg="add del mod">
          <ac:chgData name="Felipe Viana" userId="afee57a1-d31d-42f1-b644-982eaf8b2b40" providerId="ADAL" clId="{2FFD3C35-E83C-A746-B51A-264D98EB1E15}" dt="2022-04-15T14:49:29.200" v="4857" actId="478"/>
          <ac:grpSpMkLst>
            <pc:docMk/>
            <pc:sldMk cId="3739882466" sldId="1105"/>
            <ac:grpSpMk id="15" creationId="{C3224528-D428-E142-8C35-7887C33F6246}"/>
          </ac:grpSpMkLst>
        </pc:grpChg>
        <pc:grpChg chg="add del mod">
          <ac:chgData name="Felipe Viana" userId="afee57a1-d31d-42f1-b644-982eaf8b2b40" providerId="ADAL" clId="{2FFD3C35-E83C-A746-B51A-264D98EB1E15}" dt="2022-04-15T14:49:29.200" v="4857" actId="478"/>
          <ac:grpSpMkLst>
            <pc:docMk/>
            <pc:sldMk cId="3739882466" sldId="1105"/>
            <ac:grpSpMk id="20" creationId="{E348DEB8-BB17-5045-956B-60DDB85788D2}"/>
          </ac:grpSpMkLst>
        </pc:grpChg>
        <pc:grpChg chg="add del mod">
          <ac:chgData name="Felipe Viana" userId="afee57a1-d31d-42f1-b644-982eaf8b2b40" providerId="ADAL" clId="{2FFD3C35-E83C-A746-B51A-264D98EB1E15}" dt="2022-04-15T14:49:29.200" v="4857" actId="478"/>
          <ac:grpSpMkLst>
            <pc:docMk/>
            <pc:sldMk cId="3739882466" sldId="1105"/>
            <ac:grpSpMk id="26" creationId="{73C0A1A1-F4B4-1441-A399-1247D2ED21B2}"/>
          </ac:grpSpMkLst>
        </pc:grpChg>
        <pc:grpChg chg="add del mod">
          <ac:chgData name="Felipe Viana" userId="afee57a1-d31d-42f1-b644-982eaf8b2b40" providerId="ADAL" clId="{2FFD3C35-E83C-A746-B51A-264D98EB1E15}" dt="2022-04-15T14:49:36.121" v="4859" actId="478"/>
          <ac:grpSpMkLst>
            <pc:docMk/>
            <pc:sldMk cId="3739882466" sldId="1105"/>
            <ac:grpSpMk id="239" creationId="{ADDA1E67-2BE0-5F4C-9602-233B6D6EA39E}"/>
          </ac:grpSpMkLst>
        </pc:grpChg>
        <pc:grpChg chg="add mod">
          <ac:chgData name="Felipe Viana" userId="afee57a1-d31d-42f1-b644-982eaf8b2b40" providerId="ADAL" clId="{2FFD3C35-E83C-A746-B51A-264D98EB1E15}" dt="2022-04-15T14:50:24.508" v="4874" actId="1076"/>
          <ac:grpSpMkLst>
            <pc:docMk/>
            <pc:sldMk cId="3739882466" sldId="1105"/>
            <ac:grpSpMk id="250" creationId="{B1EDA8A4-4400-DB49-B800-32C73CC3107D}"/>
          </ac:grpSpMkLst>
        </pc:grpChg>
        <pc:picChg chg="add mod">
          <ac:chgData name="Felipe Viana" userId="afee57a1-d31d-42f1-b644-982eaf8b2b40" providerId="ADAL" clId="{2FFD3C35-E83C-A746-B51A-264D98EB1E15}" dt="2022-04-15T14:50:05.188" v="4872" actId="1036"/>
          <ac:picMkLst>
            <pc:docMk/>
            <pc:sldMk cId="3739882466" sldId="1105"/>
            <ac:picMk id="12" creationId="{FE0A9109-88A3-C042-B9A4-620A6D74F507}"/>
          </ac:picMkLst>
        </pc:picChg>
        <pc:picChg chg="add del mod">
          <ac:chgData name="Felipe Viana" userId="afee57a1-d31d-42f1-b644-982eaf8b2b40" providerId="ADAL" clId="{2FFD3C35-E83C-A746-B51A-264D98EB1E15}" dt="2022-04-15T14:49:29.200" v="4857" actId="478"/>
          <ac:picMkLst>
            <pc:docMk/>
            <pc:sldMk cId="3739882466" sldId="1105"/>
            <ac:picMk id="14" creationId="{004A262D-8293-8242-996E-E478BCA55011}"/>
          </ac:picMkLst>
        </pc:picChg>
        <pc:picChg chg="add del mod">
          <ac:chgData name="Felipe Viana" userId="afee57a1-d31d-42f1-b644-982eaf8b2b40" providerId="ADAL" clId="{2FFD3C35-E83C-A746-B51A-264D98EB1E15}" dt="2022-04-15T14:49:29.200" v="4857" actId="478"/>
          <ac:picMkLst>
            <pc:docMk/>
            <pc:sldMk cId="3739882466" sldId="1105"/>
            <ac:picMk id="24" creationId="{6FC3F1F3-6E42-444E-93EC-A4828AF3D0D5}"/>
          </ac:picMkLst>
        </pc:picChg>
        <pc:picChg chg="add del mod">
          <ac:chgData name="Felipe Viana" userId="afee57a1-d31d-42f1-b644-982eaf8b2b40" providerId="ADAL" clId="{2FFD3C35-E83C-A746-B51A-264D98EB1E15}" dt="2022-04-15T14:49:29.200" v="4857" actId="478"/>
          <ac:picMkLst>
            <pc:docMk/>
            <pc:sldMk cId="3739882466" sldId="1105"/>
            <ac:picMk id="25" creationId="{F0147D5F-2F25-E944-93DF-4D028514EA74}"/>
          </ac:picMkLst>
        </pc:picChg>
        <pc:picChg chg="add mod">
          <ac:chgData name="Felipe Viana" userId="afee57a1-d31d-42f1-b644-982eaf8b2b40" providerId="ADAL" clId="{2FFD3C35-E83C-A746-B51A-264D98EB1E15}" dt="2022-04-15T14:36:08.596" v="4631" actId="1076"/>
          <ac:picMkLst>
            <pc:docMk/>
            <pc:sldMk cId="3739882466" sldId="1105"/>
            <ac:picMk id="53" creationId="{F35CB672-3509-A34B-A611-2C6884A98F62}"/>
          </ac:picMkLst>
        </pc:picChg>
        <pc:picChg chg="add mod">
          <ac:chgData name="Felipe Viana" userId="afee57a1-d31d-42f1-b644-982eaf8b2b40" providerId="ADAL" clId="{2FFD3C35-E83C-A746-B51A-264D98EB1E15}" dt="2022-04-15T14:50:05.188" v="4872" actId="1036"/>
          <ac:picMkLst>
            <pc:docMk/>
            <pc:sldMk cId="3739882466" sldId="1105"/>
            <ac:picMk id="134" creationId="{544BE177-E367-F645-8704-C0965B6557E1}"/>
          </ac:picMkLst>
        </pc:picChg>
        <pc:picChg chg="add mod">
          <ac:chgData name="Felipe Viana" userId="afee57a1-d31d-42f1-b644-982eaf8b2b40" providerId="ADAL" clId="{2FFD3C35-E83C-A746-B51A-264D98EB1E15}" dt="2022-04-15T14:50:05.188" v="4872" actId="1036"/>
          <ac:picMkLst>
            <pc:docMk/>
            <pc:sldMk cId="3739882466" sldId="1105"/>
            <ac:picMk id="144" creationId="{B673B4EB-85DF-2E48-BDD7-E044D1AA3F52}"/>
          </ac:picMkLst>
        </pc:picChg>
        <pc:picChg chg="add mod">
          <ac:chgData name="Felipe Viana" userId="afee57a1-d31d-42f1-b644-982eaf8b2b40" providerId="ADAL" clId="{2FFD3C35-E83C-A746-B51A-264D98EB1E15}" dt="2022-04-15T14:50:05.188" v="4872" actId="1036"/>
          <ac:picMkLst>
            <pc:docMk/>
            <pc:sldMk cId="3739882466" sldId="1105"/>
            <ac:picMk id="151" creationId="{E090160C-F3BA-9B47-9E2E-25EC91C9A137}"/>
          </ac:picMkLst>
        </pc:picChg>
        <pc:picChg chg="add mod">
          <ac:chgData name="Felipe Viana" userId="afee57a1-d31d-42f1-b644-982eaf8b2b40" providerId="ADAL" clId="{2FFD3C35-E83C-A746-B51A-264D98EB1E15}" dt="2022-04-15T14:47:22.395" v="4822" actId="1035"/>
          <ac:picMkLst>
            <pc:docMk/>
            <pc:sldMk cId="3739882466" sldId="1105"/>
            <ac:picMk id="159" creationId="{E8445406-2625-C647-8AFC-C25A86E81284}"/>
          </ac:picMkLst>
        </pc:picChg>
        <pc:picChg chg="add mod">
          <ac:chgData name="Felipe Viana" userId="afee57a1-d31d-42f1-b644-982eaf8b2b40" providerId="ADAL" clId="{2FFD3C35-E83C-A746-B51A-264D98EB1E15}" dt="2022-04-15T14:47:22.395" v="4822" actId="1035"/>
          <ac:picMkLst>
            <pc:docMk/>
            <pc:sldMk cId="3739882466" sldId="1105"/>
            <ac:picMk id="166" creationId="{E279AC31-67C7-824A-9F5E-01097AD2FA3A}"/>
          </ac:picMkLst>
        </pc:picChg>
        <pc:picChg chg="add mod">
          <ac:chgData name="Felipe Viana" userId="afee57a1-d31d-42f1-b644-982eaf8b2b40" providerId="ADAL" clId="{2FFD3C35-E83C-A746-B51A-264D98EB1E15}" dt="2022-04-15T14:47:22.395" v="4822" actId="1035"/>
          <ac:picMkLst>
            <pc:docMk/>
            <pc:sldMk cId="3739882466" sldId="1105"/>
            <ac:picMk id="173" creationId="{8459A4B2-2F98-3040-BCE8-2CC6E309955B}"/>
          </ac:picMkLst>
        </pc:picChg>
        <pc:picChg chg="add mod">
          <ac:chgData name="Felipe Viana" userId="afee57a1-d31d-42f1-b644-982eaf8b2b40" providerId="ADAL" clId="{2FFD3C35-E83C-A746-B51A-264D98EB1E15}" dt="2022-04-15T14:47:22.395" v="4822" actId="1035"/>
          <ac:picMkLst>
            <pc:docMk/>
            <pc:sldMk cId="3739882466" sldId="1105"/>
            <ac:picMk id="180" creationId="{687F629B-4E4D-2A43-9340-14F75BAEE345}"/>
          </ac:picMkLst>
        </pc:picChg>
        <pc:cxnChg chg="add mod">
          <ac:chgData name="Felipe Viana" userId="afee57a1-d31d-42f1-b644-982eaf8b2b40" providerId="ADAL" clId="{2FFD3C35-E83C-A746-B51A-264D98EB1E15}" dt="2022-04-15T14:48:51.248" v="4844" actId="14100"/>
          <ac:cxnSpMkLst>
            <pc:docMk/>
            <pc:sldMk cId="3739882466" sldId="1105"/>
            <ac:cxnSpMk id="32" creationId="{4477B773-CF0F-284A-89C8-C29093B90CD7}"/>
          </ac:cxnSpMkLst>
        </pc:cxnChg>
        <pc:cxnChg chg="add del mod">
          <ac:chgData name="Felipe Viana" userId="afee57a1-d31d-42f1-b644-982eaf8b2b40" providerId="ADAL" clId="{2FFD3C35-E83C-A746-B51A-264D98EB1E15}" dt="2022-04-15T14:47:52.411" v="4825" actId="478"/>
          <ac:cxnSpMkLst>
            <pc:docMk/>
            <pc:sldMk cId="3739882466" sldId="1105"/>
            <ac:cxnSpMk id="36" creationId="{EAC46248-2419-DF4F-B16D-DF04965E5AA5}"/>
          </ac:cxnSpMkLst>
        </pc:cxnChg>
        <pc:cxnChg chg="add del mod">
          <ac:chgData name="Felipe Viana" userId="afee57a1-d31d-42f1-b644-982eaf8b2b40" providerId="ADAL" clId="{2FFD3C35-E83C-A746-B51A-264D98EB1E15}" dt="2022-04-15T14:47:51.496" v="4824" actId="478"/>
          <ac:cxnSpMkLst>
            <pc:docMk/>
            <pc:sldMk cId="3739882466" sldId="1105"/>
            <ac:cxnSpMk id="37" creationId="{5B125F5D-35F3-0F4F-B614-EBDA38192076}"/>
          </ac:cxnSpMkLst>
        </pc:cxnChg>
        <pc:cxnChg chg="add del mod">
          <ac:chgData name="Felipe Viana" userId="afee57a1-d31d-42f1-b644-982eaf8b2b40" providerId="ADAL" clId="{2FFD3C35-E83C-A746-B51A-264D98EB1E15}" dt="2022-04-15T14:47:49.852" v="4823" actId="478"/>
          <ac:cxnSpMkLst>
            <pc:docMk/>
            <pc:sldMk cId="3739882466" sldId="1105"/>
            <ac:cxnSpMk id="38" creationId="{FEB01F80-1E04-0E42-9F1A-5D252552F727}"/>
          </ac:cxnSpMkLst>
        </pc:cxnChg>
        <pc:cxnChg chg="add del mod">
          <ac:chgData name="Felipe Viana" userId="afee57a1-d31d-42f1-b644-982eaf8b2b40" providerId="ADAL" clId="{2FFD3C35-E83C-A746-B51A-264D98EB1E15}" dt="2022-04-15T14:47:10.261" v="4812" actId="478"/>
          <ac:cxnSpMkLst>
            <pc:docMk/>
            <pc:sldMk cId="3739882466" sldId="1105"/>
            <ac:cxnSpMk id="43" creationId="{73D3DC89-5892-A848-87CB-7D918ED49C28}"/>
          </ac:cxnSpMkLst>
        </pc:cxnChg>
        <pc:cxnChg chg="add del mod">
          <ac:chgData name="Felipe Viana" userId="afee57a1-d31d-42f1-b644-982eaf8b2b40" providerId="ADAL" clId="{2FFD3C35-E83C-A746-B51A-264D98EB1E15}" dt="2022-04-15T14:37:43.154" v="4656" actId="478"/>
          <ac:cxnSpMkLst>
            <pc:docMk/>
            <pc:sldMk cId="3739882466" sldId="1105"/>
            <ac:cxnSpMk id="44" creationId="{77C360A6-DC95-0743-8FEB-4725BD2334D0}"/>
          </ac:cxnSpMkLst>
        </pc:cxnChg>
        <pc:cxnChg chg="add del mod">
          <ac:chgData name="Felipe Viana" userId="afee57a1-d31d-42f1-b644-982eaf8b2b40" providerId="ADAL" clId="{2FFD3C35-E83C-A746-B51A-264D98EB1E15}" dt="2022-04-15T14:37:41.584" v="4655" actId="478"/>
          <ac:cxnSpMkLst>
            <pc:docMk/>
            <pc:sldMk cId="3739882466" sldId="1105"/>
            <ac:cxnSpMk id="45" creationId="{4B0E9817-0A13-AC40-B5F9-ACA6B1CA26E1}"/>
          </ac:cxnSpMkLst>
        </pc:cxnChg>
        <pc:cxnChg chg="add del mod">
          <ac:chgData name="Felipe Viana" userId="afee57a1-d31d-42f1-b644-982eaf8b2b40" providerId="ADAL" clId="{2FFD3C35-E83C-A746-B51A-264D98EB1E15}" dt="2022-04-15T14:37:39.442" v="4653" actId="478"/>
          <ac:cxnSpMkLst>
            <pc:docMk/>
            <pc:sldMk cId="3739882466" sldId="1105"/>
            <ac:cxnSpMk id="46" creationId="{D2708DEF-5CBD-D14B-88B3-61203D9C1A47}"/>
          </ac:cxnSpMkLst>
        </pc:cxnChg>
        <pc:cxnChg chg="add del mod">
          <ac:chgData name="Felipe Viana" userId="afee57a1-d31d-42f1-b644-982eaf8b2b40" providerId="ADAL" clId="{2FFD3C35-E83C-A746-B51A-264D98EB1E15}" dt="2022-04-15T14:47:10.261" v="4812" actId="478"/>
          <ac:cxnSpMkLst>
            <pc:docMk/>
            <pc:sldMk cId="3739882466" sldId="1105"/>
            <ac:cxnSpMk id="47" creationId="{8D1256CA-63EE-F343-A8D7-BFF3B3451E9C}"/>
          </ac:cxnSpMkLst>
        </pc:cxnChg>
        <pc:cxnChg chg="add del mod">
          <ac:chgData name="Felipe Viana" userId="afee57a1-d31d-42f1-b644-982eaf8b2b40" providerId="ADAL" clId="{2FFD3C35-E83C-A746-B51A-264D98EB1E15}" dt="2022-04-15T14:37:37.523" v="4651" actId="478"/>
          <ac:cxnSpMkLst>
            <pc:docMk/>
            <pc:sldMk cId="3739882466" sldId="1105"/>
            <ac:cxnSpMk id="48" creationId="{9DAAB903-98D2-EA41-A28A-CFFFD8247396}"/>
          </ac:cxnSpMkLst>
        </pc:cxnChg>
        <pc:cxnChg chg="add del mod">
          <ac:chgData name="Felipe Viana" userId="afee57a1-d31d-42f1-b644-982eaf8b2b40" providerId="ADAL" clId="{2FFD3C35-E83C-A746-B51A-264D98EB1E15}" dt="2022-04-15T14:37:40.490" v="4654" actId="478"/>
          <ac:cxnSpMkLst>
            <pc:docMk/>
            <pc:sldMk cId="3739882466" sldId="1105"/>
            <ac:cxnSpMk id="49" creationId="{8EF9E284-648C-E14C-A425-0AAF7E6D409E}"/>
          </ac:cxnSpMkLst>
        </pc:cxnChg>
        <pc:cxnChg chg="add del mod">
          <ac:chgData name="Felipe Viana" userId="afee57a1-d31d-42f1-b644-982eaf8b2b40" providerId="ADAL" clId="{2FFD3C35-E83C-A746-B51A-264D98EB1E15}" dt="2022-04-15T14:37:38.390" v="4652" actId="478"/>
          <ac:cxnSpMkLst>
            <pc:docMk/>
            <pc:sldMk cId="3739882466" sldId="1105"/>
            <ac:cxnSpMk id="50" creationId="{9B5C5240-21AE-5048-8D87-041E24274C55}"/>
          </ac:cxnSpMkLst>
        </pc:cxnChg>
        <pc:cxnChg chg="add del mod">
          <ac:chgData name="Felipe Viana" userId="afee57a1-d31d-42f1-b644-982eaf8b2b40" providerId="ADAL" clId="{2FFD3C35-E83C-A746-B51A-264D98EB1E15}" dt="2022-04-15T14:38:12.560" v="4659" actId="478"/>
          <ac:cxnSpMkLst>
            <pc:docMk/>
            <pc:sldMk cId="3739882466" sldId="1105"/>
            <ac:cxnSpMk id="126" creationId="{D4F7B843-F452-E24E-987B-7B6B9478F77A}"/>
          </ac:cxnSpMkLst>
        </pc:cxnChg>
        <pc:cxnChg chg="add del mod">
          <ac:chgData name="Felipe Viana" userId="afee57a1-d31d-42f1-b644-982eaf8b2b40" providerId="ADAL" clId="{2FFD3C35-E83C-A746-B51A-264D98EB1E15}" dt="2022-04-15T14:38:21.379" v="4661" actId="478"/>
          <ac:cxnSpMkLst>
            <pc:docMk/>
            <pc:sldMk cId="3739882466" sldId="1105"/>
            <ac:cxnSpMk id="128" creationId="{421D1ADD-DACB-CA41-8468-F54415814735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187" creationId="{90AE7EEF-79E2-E141-AF1A-6B0591233A4B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191" creationId="{C330A0D1-4081-004B-8409-0EF2EA8735E7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194" creationId="{AA961F0A-13C9-044F-ADAB-1677A4E24D3B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197" creationId="{E910968F-70E1-B34C-B8BC-86BE9FF77EB0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00" creationId="{A0106B7D-F0E6-5545-BE49-E51F7AA3A96B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03" creationId="{3C1BC29B-175E-2342-8307-0F41D9612DF2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06" creationId="{3A2839C3-EE28-0946-B88F-D38DF5BA9EA2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09" creationId="{FD7E09E8-0C9A-7949-AF63-CABE340F7699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12" creationId="{20CA3817-A164-5642-9A2D-6C273B51D3FE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15" creationId="{F782CB1E-4F75-E542-8EF8-095AA68FDF11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18" creationId="{71A024ED-729C-6643-AD6C-1161998F9000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21" creationId="{CE06ABD9-ABFD-C646-8A15-0EE8FF6AE0AD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24" creationId="{5F00A00F-0A61-B14E-B47D-AF9A3F2AD0C2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27" creationId="{7FAD9FD6-06C4-394A-B588-F9CB4139D3CE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30" creationId="{F2383DBE-EF38-6A47-953E-26B0B9D14C50}"/>
          </ac:cxnSpMkLst>
        </pc:cxnChg>
        <pc:cxnChg chg="add mod">
          <ac:chgData name="Felipe Viana" userId="afee57a1-d31d-42f1-b644-982eaf8b2b40" providerId="ADAL" clId="{2FFD3C35-E83C-A746-B51A-264D98EB1E15}" dt="2022-04-15T14:49:47.902" v="4860" actId="208"/>
          <ac:cxnSpMkLst>
            <pc:docMk/>
            <pc:sldMk cId="3739882466" sldId="1105"/>
            <ac:cxnSpMk id="233" creationId="{F1B9F625-6C3D-A547-A6A9-76C2CF5AFCA7}"/>
          </ac:cxnSpMkLst>
        </pc:cxnChg>
        <pc:cxnChg chg="add mod">
          <ac:chgData name="Felipe Viana" userId="afee57a1-d31d-42f1-b644-982eaf8b2b40" providerId="ADAL" clId="{2FFD3C35-E83C-A746-B51A-264D98EB1E15}" dt="2022-04-15T14:48:55.757" v="4845" actId="14100"/>
          <ac:cxnSpMkLst>
            <pc:docMk/>
            <pc:sldMk cId="3739882466" sldId="1105"/>
            <ac:cxnSpMk id="236" creationId="{A983C734-AC71-EE49-85AF-DE36E41F781E}"/>
          </ac:cxnSpMkLst>
        </pc:cxnChg>
        <pc:cxnChg chg="add mod">
          <ac:chgData name="Felipe Viana" userId="afee57a1-d31d-42f1-b644-982eaf8b2b40" providerId="ADAL" clId="{2FFD3C35-E83C-A746-B51A-264D98EB1E15}" dt="2022-04-15T14:49:04.207" v="4848" actId="14100"/>
          <ac:cxnSpMkLst>
            <pc:docMk/>
            <pc:sldMk cId="3739882466" sldId="1105"/>
            <ac:cxnSpMk id="243" creationId="{D6B1D129-67E7-0743-9F69-8BF90B31EE20}"/>
          </ac:cxnSpMkLst>
        </pc:cxnChg>
        <pc:cxnChg chg="add mod">
          <ac:chgData name="Felipe Viana" userId="afee57a1-d31d-42f1-b644-982eaf8b2b40" providerId="ADAL" clId="{2FFD3C35-E83C-A746-B51A-264D98EB1E15}" dt="2022-04-15T14:50:05.188" v="4872" actId="1036"/>
          <ac:cxnSpMkLst>
            <pc:docMk/>
            <pc:sldMk cId="3739882466" sldId="1105"/>
            <ac:cxnSpMk id="246" creationId="{FD7073D1-0595-F04D-899C-D26ADAABB93B}"/>
          </ac:cxnSpMkLst>
        </pc:cxnChg>
      </pc:sldChg>
      <pc:sldChg chg="addSp delSp modSp add mod ord">
        <pc:chgData name="Felipe Viana" userId="afee57a1-d31d-42f1-b644-982eaf8b2b40" providerId="ADAL" clId="{2FFD3C35-E83C-A746-B51A-264D98EB1E15}" dt="2022-04-27T00:42:51.189" v="7121" actId="1076"/>
        <pc:sldMkLst>
          <pc:docMk/>
          <pc:sldMk cId="1060816628" sldId="1106"/>
        </pc:sldMkLst>
        <pc:spChg chg="add del mod">
          <ac:chgData name="Felipe Viana" userId="afee57a1-d31d-42f1-b644-982eaf8b2b40" providerId="ADAL" clId="{2FFD3C35-E83C-A746-B51A-264D98EB1E15}" dt="2022-04-27T00:31:01.918" v="6981" actId="21"/>
          <ac:spMkLst>
            <pc:docMk/>
            <pc:sldMk cId="1060816628" sldId="1106"/>
            <ac:spMk id="69" creationId="{EE687EF9-B473-444A-9E12-AED23D1AFD28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0" creationId="{9F730ACA-31BF-A845-B142-6464D8AB1134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1" creationId="{EA9A91F0-5EBB-4046-A56E-C8FB78443B68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2" creationId="{F56EF072-3BAB-0D4A-B1B8-B5A25DACD77B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3" creationId="{3183D5DE-57E1-CB43-98E7-43078ABA2B10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4" creationId="{576934D5-C853-B640-AA59-D1CC2D5FA8B5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75" creationId="{2C2528A2-3EC5-BB46-9681-9D731459E201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77" creationId="{1BBDD25C-A058-6745-AA38-E7BF2CC7251F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78" creationId="{4F5A8E2C-32E9-7543-AF1B-CEBF07DF5A0F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80" creationId="{05F40E8D-F312-E048-A1B4-3CB75568FB8E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83" creationId="{EAD56FCB-7A6E-454B-A380-6A06645181BC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84" creationId="{015CA333-870A-B145-99DE-739D452EE179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85" creationId="{9CBB286F-5F72-464A-A8AD-5BC3D491BCDA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86" creationId="{6A9EA16A-886C-904F-BDC2-97169273EDE9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88" creationId="{33523B96-F5FE-654B-B176-4F3B13843C68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89" creationId="{77082471-1A86-A440-9639-2A96226C38C6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90" creationId="{BEC049CF-D17E-1B4A-8597-45DD07E1709B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94" creationId="{201A45B4-06DD-3B49-99FA-17320594191F}"/>
          </ac:spMkLst>
        </pc:spChg>
        <pc:spChg chg="mod">
          <ac:chgData name="Felipe Viana" userId="afee57a1-d31d-42f1-b644-982eaf8b2b40" providerId="ADAL" clId="{2FFD3C35-E83C-A746-B51A-264D98EB1E15}" dt="2022-04-15T14:51:03.808" v="4913"/>
          <ac:spMkLst>
            <pc:docMk/>
            <pc:sldMk cId="1060816628" sldId="1106"/>
            <ac:spMk id="95" creationId="{BEAD7F3C-AAA4-C440-9139-39725686B1B0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96" creationId="{7F517182-6C06-824C-B93F-315B5A089DE0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97" creationId="{8780F1D9-EDF3-A644-A3C8-615B695AC38F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98" creationId="{BF139A8A-844A-C043-9022-36B2E0E35BD9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0" creationId="{32249374-AECE-B547-B840-615D11712267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1" creationId="{BCB6BC4B-2E7D-3A4F-8BA8-BF6FB8EE4988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2" creationId="{122C589B-3DD9-EA45-9221-48DFE278BDE5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6" creationId="{63D374F8-921D-3A44-971F-9D4EAE4A77C4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7" creationId="{46DBC816-ECD6-D54F-BABC-E6FCA34E08F7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8" creationId="{E848179C-4C9E-5742-BA0F-A8032EAEF166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09" creationId="{2A302242-034F-884F-9F06-4948F35E37C4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18" creationId="{73473EE0-8742-7644-84DC-4C0E6EFB9B88}"/>
          </ac:spMkLst>
        </pc:spChg>
        <pc:spChg chg="add mod topLvl">
          <ac:chgData name="Felipe Viana" userId="afee57a1-d31d-42f1-b644-982eaf8b2b40" providerId="ADAL" clId="{2FFD3C35-E83C-A746-B51A-264D98EB1E15}" dt="2022-04-27T00:42:39.040" v="7120" actId="20577"/>
          <ac:spMkLst>
            <pc:docMk/>
            <pc:sldMk cId="1060816628" sldId="1106"/>
            <ac:spMk id="119" creationId="{DA472219-39E8-484B-B367-DBB1D3DC25D1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21" creationId="{B2DB4B94-788F-DC4B-B817-B5F70EDD5EAD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22" creationId="{3B02F0AC-A36E-6042-98F9-EC49A9550AEA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23" creationId="{D7474FF3-E423-1C4E-871E-5B492491EA32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24" creationId="{45CED0D3-B9F9-4D4E-B7F1-25CE29314E85}"/>
          </ac:spMkLst>
        </pc:spChg>
        <pc:spChg chg="add mod topLvl">
          <ac:chgData name="Felipe Viana" userId="afee57a1-d31d-42f1-b644-982eaf8b2b40" providerId="ADAL" clId="{2FFD3C35-E83C-A746-B51A-264D98EB1E15}" dt="2022-04-26T21:59:27.764" v="6776" actId="165"/>
          <ac:spMkLst>
            <pc:docMk/>
            <pc:sldMk cId="1060816628" sldId="1106"/>
            <ac:spMk id="125" creationId="{7E98CF07-E1E9-B049-8181-A43A46590CEA}"/>
          </ac:spMkLst>
        </pc:spChg>
        <pc:spChg chg="add del mod">
          <ac:chgData name="Felipe Viana" userId="afee57a1-d31d-42f1-b644-982eaf8b2b40" providerId="ADAL" clId="{2FFD3C35-E83C-A746-B51A-264D98EB1E15}" dt="2022-04-27T00:32:09.120" v="6990" actId="478"/>
          <ac:spMkLst>
            <pc:docMk/>
            <pc:sldMk cId="1060816628" sldId="1106"/>
            <ac:spMk id="126" creationId="{A78C3C65-CE1E-8F4E-80FB-00D306DE4C01}"/>
          </ac:spMkLst>
        </pc:spChg>
        <pc:spChg chg="add del mod">
          <ac:chgData name="Felipe Viana" userId="afee57a1-d31d-42f1-b644-982eaf8b2b40" providerId="ADAL" clId="{2FFD3C35-E83C-A746-B51A-264D98EB1E15}" dt="2022-04-27T00:32:09.120" v="6990" actId="478"/>
          <ac:spMkLst>
            <pc:docMk/>
            <pc:sldMk cId="1060816628" sldId="1106"/>
            <ac:spMk id="127" creationId="{12D0DDF7-ECE0-EA4F-A6CF-655AC1EEC0DB}"/>
          </ac:spMkLst>
        </pc:spChg>
        <pc:spChg chg="add del mod">
          <ac:chgData name="Felipe Viana" userId="afee57a1-d31d-42f1-b644-982eaf8b2b40" providerId="ADAL" clId="{2FFD3C35-E83C-A746-B51A-264D98EB1E15}" dt="2022-04-27T00:31:35.828" v="6985" actId="21"/>
          <ac:spMkLst>
            <pc:docMk/>
            <pc:sldMk cId="1060816628" sldId="1106"/>
            <ac:spMk id="128" creationId="{3BCC138F-438E-DB45-A7EA-73CB4BFA7D4E}"/>
          </ac:spMkLst>
        </pc:spChg>
        <pc:spChg chg="add mod">
          <ac:chgData name="Felipe Viana" userId="afee57a1-d31d-42f1-b644-982eaf8b2b40" providerId="ADAL" clId="{2FFD3C35-E83C-A746-B51A-264D98EB1E15}" dt="2022-04-27T00:42:18.588" v="7118" actId="1076"/>
          <ac:spMkLst>
            <pc:docMk/>
            <pc:sldMk cId="1060816628" sldId="1106"/>
            <ac:spMk id="129" creationId="{2237F827-AEDA-4C41-BAF0-65102532E26C}"/>
          </ac:spMkLst>
        </pc:spChg>
        <pc:grpChg chg="add del mod">
          <ac:chgData name="Felipe Viana" userId="afee57a1-d31d-42f1-b644-982eaf8b2b40" providerId="ADAL" clId="{2FFD3C35-E83C-A746-B51A-264D98EB1E15}" dt="2022-04-26T21:59:27.764" v="6776" actId="165"/>
          <ac:grpSpMkLst>
            <pc:docMk/>
            <pc:sldMk cId="1060816628" sldId="1106"/>
            <ac:grpSpMk id="3" creationId="{2365076D-0187-2C45-967F-A897C5ED6EF7}"/>
          </ac:grpSpMkLst>
        </pc:grpChg>
        <pc:grpChg chg="add mod">
          <ac:chgData name="Felipe Viana" userId="afee57a1-d31d-42f1-b644-982eaf8b2b40" providerId="ADAL" clId="{2FFD3C35-E83C-A746-B51A-264D98EB1E15}" dt="2022-04-27T00:42:51.189" v="7121" actId="1076"/>
          <ac:grpSpMkLst>
            <pc:docMk/>
            <pc:sldMk cId="1060816628" sldId="1106"/>
            <ac:grpSpMk id="14" creationId="{884BB4B1-069A-2D49-B0CE-3824B6268D58}"/>
          </ac:grpSpMkLst>
        </pc:grpChg>
        <pc:grpChg chg="add mod topLvl">
          <ac:chgData name="Felipe Viana" userId="afee57a1-d31d-42f1-b644-982eaf8b2b40" providerId="ADAL" clId="{2FFD3C35-E83C-A746-B51A-264D98EB1E15}" dt="2022-04-26T21:59:27.764" v="6776" actId="165"/>
          <ac:grpSpMkLst>
            <pc:docMk/>
            <pc:sldMk cId="1060816628" sldId="1106"/>
            <ac:grpSpMk id="76" creationId="{BDF431FC-781D-9242-BCFC-9E420A5AF7C7}"/>
          </ac:grpSpMkLst>
        </pc:grpChg>
        <pc:grpChg chg="add mod topLvl">
          <ac:chgData name="Felipe Viana" userId="afee57a1-d31d-42f1-b644-982eaf8b2b40" providerId="ADAL" clId="{2FFD3C35-E83C-A746-B51A-264D98EB1E15}" dt="2022-04-26T21:59:27.764" v="6776" actId="165"/>
          <ac:grpSpMkLst>
            <pc:docMk/>
            <pc:sldMk cId="1060816628" sldId="1106"/>
            <ac:grpSpMk id="82" creationId="{490B0E32-A285-9041-9826-D2C6C20B39F9}"/>
          </ac:grpSpMkLst>
        </pc:grpChg>
        <pc:grpChg chg="add mod topLvl">
          <ac:chgData name="Felipe Viana" userId="afee57a1-d31d-42f1-b644-982eaf8b2b40" providerId="ADAL" clId="{2FFD3C35-E83C-A746-B51A-264D98EB1E15}" dt="2022-04-26T21:59:27.764" v="6776" actId="165"/>
          <ac:grpSpMkLst>
            <pc:docMk/>
            <pc:sldMk cId="1060816628" sldId="1106"/>
            <ac:grpSpMk id="87" creationId="{94EBC266-06A7-DF4F-A2F0-39F3424D07C7}"/>
          </ac:grpSpMkLst>
        </pc:grpChg>
        <pc:grpChg chg="add mod topLvl">
          <ac:chgData name="Felipe Viana" userId="afee57a1-d31d-42f1-b644-982eaf8b2b40" providerId="ADAL" clId="{2FFD3C35-E83C-A746-B51A-264D98EB1E15}" dt="2022-04-26T21:59:27.764" v="6776" actId="165"/>
          <ac:grpSpMkLst>
            <pc:docMk/>
            <pc:sldMk cId="1060816628" sldId="1106"/>
            <ac:grpSpMk id="93" creationId="{DA05757C-E033-5645-9D74-6DEA052002BB}"/>
          </ac:grpSpMkLst>
        </pc:grpChg>
        <pc:grpChg chg="del">
          <ac:chgData name="Felipe Viana" userId="afee57a1-d31d-42f1-b644-982eaf8b2b40" providerId="ADAL" clId="{2FFD3C35-E83C-A746-B51A-264D98EB1E15}" dt="2022-04-15T14:51:03.584" v="4912" actId="478"/>
          <ac:grpSpMkLst>
            <pc:docMk/>
            <pc:sldMk cId="1060816628" sldId="1106"/>
            <ac:grpSpMk id="250" creationId="{B1EDA8A4-4400-DB49-B800-32C73CC3107D}"/>
          </ac:grpSpMkLst>
        </pc:grpChg>
        <pc:picChg chg="add del mod">
          <ac:chgData name="Felipe Viana" userId="afee57a1-d31d-42f1-b644-982eaf8b2b40" providerId="ADAL" clId="{2FFD3C35-E83C-A746-B51A-264D98EB1E15}" dt="2022-04-26T22:07:49.871" v="6865" actId="478"/>
          <ac:picMkLst>
            <pc:docMk/>
            <pc:sldMk cId="1060816628" sldId="1106"/>
            <ac:picMk id="4" creationId="{D547ED01-844D-3B44-BE72-AC36094ADAC9}"/>
          </ac:picMkLst>
        </pc:picChg>
        <pc:picChg chg="add del mod">
          <ac:chgData name="Felipe Viana" userId="afee57a1-d31d-42f1-b644-982eaf8b2b40" providerId="ADAL" clId="{2FFD3C35-E83C-A746-B51A-264D98EB1E15}" dt="2022-04-27T00:22:33.285" v="6886" actId="478"/>
          <ac:picMkLst>
            <pc:docMk/>
            <pc:sldMk cId="1060816628" sldId="1106"/>
            <ac:picMk id="5" creationId="{4745A9CA-E2F4-D941-9C4A-26CF0CA75053}"/>
          </ac:picMkLst>
        </pc:picChg>
        <pc:picChg chg="add del mod">
          <ac:chgData name="Felipe Viana" userId="afee57a1-d31d-42f1-b644-982eaf8b2b40" providerId="ADAL" clId="{2FFD3C35-E83C-A746-B51A-264D98EB1E15}" dt="2022-04-27T00:33:38.234" v="7001" actId="478"/>
          <ac:picMkLst>
            <pc:docMk/>
            <pc:sldMk cId="1060816628" sldId="1106"/>
            <ac:picMk id="6" creationId="{DDE3E495-1B4F-0E47-B25F-F62B4F61FEAA}"/>
          </ac:picMkLst>
        </pc:picChg>
        <pc:picChg chg="add mod">
          <ac:chgData name="Felipe Viana" userId="afee57a1-d31d-42f1-b644-982eaf8b2b40" providerId="ADAL" clId="{2FFD3C35-E83C-A746-B51A-264D98EB1E15}" dt="2022-04-27T00:32:04.920" v="6989" actId="555"/>
          <ac:picMkLst>
            <pc:docMk/>
            <pc:sldMk cId="1060816628" sldId="1106"/>
            <ac:picMk id="7" creationId="{AEEB0ACC-A5E9-B14D-BA37-D56BCC6CD627}"/>
          </ac:picMkLst>
        </pc:picChg>
        <pc:picChg chg="add mod">
          <ac:chgData name="Felipe Viana" userId="afee57a1-d31d-42f1-b644-982eaf8b2b40" providerId="ADAL" clId="{2FFD3C35-E83C-A746-B51A-264D98EB1E15}" dt="2022-04-27T00:32:04.920" v="6989" actId="555"/>
          <ac:picMkLst>
            <pc:docMk/>
            <pc:sldMk cId="1060816628" sldId="1106"/>
            <ac:picMk id="8" creationId="{4B5AA7C7-9014-944A-857C-1DCA7CF711B3}"/>
          </ac:picMkLst>
        </pc:picChg>
        <pc:picChg chg="add mod">
          <ac:chgData name="Felipe Viana" userId="afee57a1-d31d-42f1-b644-982eaf8b2b40" providerId="ADAL" clId="{2FFD3C35-E83C-A746-B51A-264D98EB1E15}" dt="2022-04-27T00:32:04.920" v="6989" actId="555"/>
          <ac:picMkLst>
            <pc:docMk/>
            <pc:sldMk cId="1060816628" sldId="1106"/>
            <ac:picMk id="9" creationId="{31D0BBC5-1A48-9A4C-B3B6-DAF04C937340}"/>
          </ac:picMkLst>
        </pc:picChg>
        <pc:picChg chg="add mod">
          <ac:chgData name="Felipe Viana" userId="afee57a1-d31d-42f1-b644-982eaf8b2b40" providerId="ADAL" clId="{2FFD3C35-E83C-A746-B51A-264D98EB1E15}" dt="2022-04-27T00:32:04.920" v="6989" actId="555"/>
          <ac:picMkLst>
            <pc:docMk/>
            <pc:sldMk cId="1060816628" sldId="1106"/>
            <ac:picMk id="10" creationId="{54460B29-6926-704B-B24F-3DDD4A619F4F}"/>
          </ac:picMkLst>
        </pc:picChg>
        <pc:picChg chg="add mod">
          <ac:chgData name="Felipe Viana" userId="afee57a1-d31d-42f1-b644-982eaf8b2b40" providerId="ADAL" clId="{2FFD3C35-E83C-A746-B51A-264D98EB1E15}" dt="2022-04-27T00:33:48.273" v="7004" actId="1076"/>
          <ac:picMkLst>
            <pc:docMk/>
            <pc:sldMk cId="1060816628" sldId="1106"/>
            <ac:picMk id="11" creationId="{AEAD3079-AC61-0647-ACE7-091346785E3D}"/>
          </ac:picMkLst>
        </pc:picChg>
        <pc:picChg chg="add mod">
          <ac:chgData name="Felipe Viana" userId="afee57a1-d31d-42f1-b644-982eaf8b2b40" providerId="ADAL" clId="{2FFD3C35-E83C-A746-B51A-264D98EB1E15}" dt="2022-04-27T00:42:18.588" v="7118" actId="1076"/>
          <ac:picMkLst>
            <pc:docMk/>
            <pc:sldMk cId="1060816628" sldId="1106"/>
            <ac:picMk id="12" creationId="{9850CB01-4593-DD4A-A261-EBAB819C5950}"/>
          </ac:picMkLst>
        </pc:picChg>
        <pc:picChg chg="add del mod">
          <ac:chgData name="Felipe Viana" userId="afee57a1-d31d-42f1-b644-982eaf8b2b40" providerId="ADAL" clId="{2FFD3C35-E83C-A746-B51A-264D98EB1E15}" dt="2022-04-27T00:31:01.918" v="6981" actId="21"/>
          <ac:picMkLst>
            <pc:docMk/>
            <pc:sldMk cId="1060816628" sldId="1106"/>
            <ac:picMk id="65" creationId="{976E18FD-F4A8-F344-919A-90133A8A6D7D}"/>
          </ac:picMkLst>
        </pc:picChg>
        <pc:picChg chg="add del mod">
          <ac:chgData name="Felipe Viana" userId="afee57a1-d31d-42f1-b644-982eaf8b2b40" providerId="ADAL" clId="{2FFD3C35-E83C-A746-B51A-264D98EB1E15}" dt="2022-04-27T00:32:09.120" v="6990" actId="478"/>
          <ac:picMkLst>
            <pc:docMk/>
            <pc:sldMk cId="1060816628" sldId="1106"/>
            <ac:picMk id="66" creationId="{3B326973-469C-0642-A007-CB0F46C41245}"/>
          </ac:picMkLst>
        </pc:picChg>
        <pc:picChg chg="add del mod">
          <ac:chgData name="Felipe Viana" userId="afee57a1-d31d-42f1-b644-982eaf8b2b40" providerId="ADAL" clId="{2FFD3C35-E83C-A746-B51A-264D98EB1E15}" dt="2022-04-27T00:32:09.120" v="6990" actId="478"/>
          <ac:picMkLst>
            <pc:docMk/>
            <pc:sldMk cId="1060816628" sldId="1106"/>
            <ac:picMk id="67" creationId="{07E53104-685B-CC47-A57D-0F926DC91458}"/>
          </ac:picMkLst>
        </pc:picChg>
        <pc:picChg chg="add del mod">
          <ac:chgData name="Felipe Viana" userId="afee57a1-d31d-42f1-b644-982eaf8b2b40" providerId="ADAL" clId="{2FFD3C35-E83C-A746-B51A-264D98EB1E15}" dt="2022-04-27T00:31:35.828" v="6985" actId="21"/>
          <ac:picMkLst>
            <pc:docMk/>
            <pc:sldMk cId="1060816628" sldId="1106"/>
            <ac:picMk id="68" creationId="{CE4FE609-252E-B745-A335-5C94C8BE8EFD}"/>
          </ac:picMkLst>
        </pc:picChg>
        <pc:picChg chg="add del mod topLvl">
          <ac:chgData name="Felipe Viana" userId="afee57a1-d31d-42f1-b644-982eaf8b2b40" providerId="ADAL" clId="{2FFD3C35-E83C-A746-B51A-264D98EB1E15}" dt="2022-04-27T00:29:25.916" v="6966" actId="478"/>
          <ac:picMkLst>
            <pc:docMk/>
            <pc:sldMk cId="1060816628" sldId="1106"/>
            <ac:picMk id="79" creationId="{F557583B-E346-5644-98C1-8F72D5E42ECD}"/>
          </ac:picMkLst>
        </pc:picChg>
        <pc:picChg chg="add del mod topLvl">
          <ac:chgData name="Felipe Viana" userId="afee57a1-d31d-42f1-b644-982eaf8b2b40" providerId="ADAL" clId="{2FFD3C35-E83C-A746-B51A-264D98EB1E15}" dt="2022-04-27T00:30:12.467" v="6976" actId="478"/>
          <ac:picMkLst>
            <pc:docMk/>
            <pc:sldMk cId="1060816628" sldId="1106"/>
            <ac:picMk id="81" creationId="{D23B4070-1A19-1D4F-8D82-9653036B5C35}"/>
          </ac:picMkLst>
        </pc:picChg>
        <pc:picChg chg="add del mod topLvl">
          <ac:chgData name="Felipe Viana" userId="afee57a1-d31d-42f1-b644-982eaf8b2b40" providerId="ADAL" clId="{2FFD3C35-E83C-A746-B51A-264D98EB1E15}" dt="2022-04-27T00:31:18.569" v="6983" actId="478"/>
          <ac:picMkLst>
            <pc:docMk/>
            <pc:sldMk cId="1060816628" sldId="1106"/>
            <ac:picMk id="91" creationId="{4C66B4AF-A9B0-D547-8725-E3552DE16F29}"/>
          </ac:picMkLst>
        </pc:picChg>
        <pc:picChg chg="add del mod topLvl">
          <ac:chgData name="Felipe Viana" userId="afee57a1-d31d-42f1-b644-982eaf8b2b40" providerId="ADAL" clId="{2FFD3C35-E83C-A746-B51A-264D98EB1E15}" dt="2022-04-27T00:31:42.675" v="6987" actId="478"/>
          <ac:picMkLst>
            <pc:docMk/>
            <pc:sldMk cId="1060816628" sldId="1106"/>
            <ac:picMk id="92" creationId="{C6D08971-18F5-8B49-9611-B2F0716484A3}"/>
          </ac:picMkLst>
        </pc:picChg>
        <pc:picChg chg="add del mod topLvl">
          <ac:chgData name="Felipe Viana" userId="afee57a1-d31d-42f1-b644-982eaf8b2b40" providerId="ADAL" clId="{2FFD3C35-E83C-A746-B51A-264D98EB1E15}" dt="2022-04-26T21:59:31.158" v="6777" actId="478"/>
          <ac:picMkLst>
            <pc:docMk/>
            <pc:sldMk cId="1060816628" sldId="1106"/>
            <ac:picMk id="120" creationId="{E8B03791-BE5E-1B4E-9D14-878C9EC4E245}"/>
          </ac:picMkLst>
        </pc:pic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32" creationId="{4477B773-CF0F-284A-89C8-C29093B90CD7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99" creationId="{F1F11CF5-59AF-EB4D-BF75-CD20F21405D2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03" creationId="{0B6EC5E4-3358-0343-815B-454400076EED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04" creationId="{C11086B0-4A94-4349-8F4A-5DFE260C7CCD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05" creationId="{80944F5B-60A7-CA42-8C8B-0F4FD803966D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0" creationId="{BE770903-2480-C245-AF85-B9BE25326DC6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1" creationId="{99876B3B-4D4F-A64B-A1A7-9ED296617AE2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2" creationId="{75D6C8D5-F83D-F448-8E7D-E2AA3D41717E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3" creationId="{ADCB63F7-BF00-B84E-ABC8-50DB387B38D7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4" creationId="{392BE005-70A3-5842-A6C5-265772D76AD5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5" creationId="{85B54594-5009-9A44-BEDA-86A5C888E712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6" creationId="{A4810848-144F-D24F-94D0-DA102705B43D}"/>
          </ac:cxnSpMkLst>
        </pc:cxnChg>
        <pc:cxnChg chg="add mod topLvl">
          <ac:chgData name="Felipe Viana" userId="afee57a1-d31d-42f1-b644-982eaf8b2b40" providerId="ADAL" clId="{2FFD3C35-E83C-A746-B51A-264D98EB1E15}" dt="2022-04-26T21:59:27.764" v="6776" actId="165"/>
          <ac:cxnSpMkLst>
            <pc:docMk/>
            <pc:sldMk cId="1060816628" sldId="1106"/>
            <ac:cxnSpMk id="117" creationId="{70D235D6-804A-1547-A166-30278A5D31A5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187" creationId="{90AE7EEF-79E2-E141-AF1A-6B0591233A4B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191" creationId="{C330A0D1-4081-004B-8409-0EF2EA8735E7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194" creationId="{AA961F0A-13C9-044F-ADAB-1677A4E24D3B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197" creationId="{E910968F-70E1-B34C-B8BC-86BE9FF77EB0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00" creationId="{A0106B7D-F0E6-5545-BE49-E51F7AA3A96B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03" creationId="{3C1BC29B-175E-2342-8307-0F41D9612DF2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06" creationId="{3A2839C3-EE28-0946-B88F-D38DF5BA9EA2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09" creationId="{FD7E09E8-0C9A-7949-AF63-CABE340F7699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12" creationId="{20CA3817-A164-5642-9A2D-6C273B51D3FE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15" creationId="{F782CB1E-4F75-E542-8EF8-095AA68FDF11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18" creationId="{71A024ED-729C-6643-AD6C-1161998F9000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21" creationId="{CE06ABD9-ABFD-C646-8A15-0EE8FF6AE0AD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24" creationId="{5F00A00F-0A61-B14E-B47D-AF9A3F2AD0C2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27" creationId="{7FAD9FD6-06C4-394A-B588-F9CB4139D3CE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30" creationId="{F2383DBE-EF38-6A47-953E-26B0B9D14C50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33" creationId="{F1B9F625-6C3D-A547-A6A9-76C2CF5AFCA7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36" creationId="{A983C734-AC71-EE49-85AF-DE36E41F781E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43" creationId="{D6B1D129-67E7-0743-9F69-8BF90B31EE20}"/>
          </ac:cxnSpMkLst>
        </pc:cxnChg>
        <pc:cxnChg chg="mod">
          <ac:chgData name="Felipe Viana" userId="afee57a1-d31d-42f1-b644-982eaf8b2b40" providerId="ADAL" clId="{2FFD3C35-E83C-A746-B51A-264D98EB1E15}" dt="2022-04-15T14:51:03.584" v="4912" actId="478"/>
          <ac:cxnSpMkLst>
            <pc:docMk/>
            <pc:sldMk cId="1060816628" sldId="1106"/>
            <ac:cxnSpMk id="246" creationId="{FD7073D1-0595-F04D-899C-D26ADAABB93B}"/>
          </ac:cxnSpMkLst>
        </pc:cxnChg>
      </pc:sldChg>
      <pc:sldChg chg="addSp modSp new mod">
        <pc:chgData name="Felipe Viana" userId="afee57a1-d31d-42f1-b644-982eaf8b2b40" providerId="ADAL" clId="{2FFD3C35-E83C-A746-B51A-264D98EB1E15}" dt="2022-04-27T00:49:55.941" v="7131" actId="1076"/>
        <pc:sldMkLst>
          <pc:docMk/>
          <pc:sldMk cId="1197357085" sldId="1115"/>
        </pc:sldMkLst>
        <pc:spChg chg="mod">
          <ac:chgData name="Felipe Viana" userId="afee57a1-d31d-42f1-b644-982eaf8b2b40" providerId="ADAL" clId="{2FFD3C35-E83C-A746-B51A-264D98EB1E15}" dt="2022-04-26T21:47:17.135" v="6710" actId="6549"/>
          <ac:spMkLst>
            <pc:docMk/>
            <pc:sldMk cId="1197357085" sldId="1115"/>
            <ac:spMk id="2" creationId="{C5F2262E-1DD3-694A-BDDD-782920B6A90D}"/>
          </ac:spMkLst>
        </pc:spChg>
        <pc:spChg chg="add mod">
          <ac:chgData name="Felipe Viana" userId="afee57a1-d31d-42f1-b644-982eaf8b2b40" providerId="ADAL" clId="{2FFD3C35-E83C-A746-B51A-264D98EB1E15}" dt="2022-04-27T00:49:55.941" v="7131" actId="1076"/>
          <ac:spMkLst>
            <pc:docMk/>
            <pc:sldMk cId="1197357085" sldId="1115"/>
            <ac:spMk id="4" creationId="{BEF6BE0B-B2CF-534F-81AB-023988CF22A2}"/>
          </ac:spMkLst>
        </pc:spChg>
        <pc:spChg chg="add mod">
          <ac:chgData name="Felipe Viana" userId="afee57a1-d31d-42f1-b644-982eaf8b2b40" providerId="ADAL" clId="{2FFD3C35-E83C-A746-B51A-264D98EB1E15}" dt="2022-04-26T13:43:24.048" v="5310" actId="1076"/>
          <ac:spMkLst>
            <pc:docMk/>
            <pc:sldMk cId="1197357085" sldId="1115"/>
            <ac:spMk id="5" creationId="{1CFA38C8-2084-8447-AA5E-AB429C554205}"/>
          </ac:spMkLst>
        </pc:spChg>
      </pc:sldChg>
      <pc:sldChg chg="addSp modSp new mod">
        <pc:chgData name="Felipe Viana" userId="afee57a1-d31d-42f1-b644-982eaf8b2b40" providerId="ADAL" clId="{2FFD3C35-E83C-A746-B51A-264D98EB1E15}" dt="2022-04-28T12:56:15.489" v="7521" actId="20577"/>
        <pc:sldMkLst>
          <pc:docMk/>
          <pc:sldMk cId="2379013373" sldId="1116"/>
        </pc:sldMkLst>
        <pc:spChg chg="mod">
          <ac:chgData name="Felipe Viana" userId="afee57a1-d31d-42f1-b644-982eaf8b2b40" providerId="ADAL" clId="{2FFD3C35-E83C-A746-B51A-264D98EB1E15}" dt="2022-04-28T12:56:15.489" v="7521" actId="20577"/>
          <ac:spMkLst>
            <pc:docMk/>
            <pc:sldMk cId="2379013373" sldId="1116"/>
            <ac:spMk id="2" creationId="{A25A5C42-9747-A242-8B7A-21559B4B9A81}"/>
          </ac:spMkLst>
        </pc:spChg>
        <pc:spChg chg="add mod">
          <ac:chgData name="Felipe Viana" userId="afee57a1-d31d-42f1-b644-982eaf8b2b40" providerId="ADAL" clId="{2FFD3C35-E83C-A746-B51A-264D98EB1E15}" dt="2022-04-26T18:31:41.332" v="5393" actId="1076"/>
          <ac:spMkLst>
            <pc:docMk/>
            <pc:sldMk cId="2379013373" sldId="1116"/>
            <ac:spMk id="4" creationId="{CA4E42F9-8FF5-524F-8C93-094CC9749425}"/>
          </ac:spMkLst>
        </pc:spChg>
      </pc:sldChg>
      <pc:sldChg chg="modSp new mod">
        <pc:chgData name="Felipe Viana" userId="afee57a1-d31d-42f1-b644-982eaf8b2b40" providerId="ADAL" clId="{2FFD3C35-E83C-A746-B51A-264D98EB1E15}" dt="2022-04-26T18:32:12.186" v="5450" actId="20577"/>
        <pc:sldMkLst>
          <pc:docMk/>
          <pc:sldMk cId="1352661510" sldId="1117"/>
        </pc:sldMkLst>
        <pc:spChg chg="mod">
          <ac:chgData name="Felipe Viana" userId="afee57a1-d31d-42f1-b644-982eaf8b2b40" providerId="ADAL" clId="{2FFD3C35-E83C-A746-B51A-264D98EB1E15}" dt="2022-04-26T18:32:12.186" v="5450" actId="20577"/>
          <ac:spMkLst>
            <pc:docMk/>
            <pc:sldMk cId="1352661510" sldId="1117"/>
            <ac:spMk id="2" creationId="{BBE78AFF-4523-A548-851D-3D2F72F219F4}"/>
          </ac:spMkLst>
        </pc:spChg>
      </pc:sldChg>
      <pc:sldChg chg="modSp new mod">
        <pc:chgData name="Felipe Viana" userId="afee57a1-d31d-42f1-b644-982eaf8b2b40" providerId="ADAL" clId="{2FFD3C35-E83C-A746-B51A-264D98EB1E15}" dt="2022-04-26T18:32:34.411" v="5472" actId="20577"/>
        <pc:sldMkLst>
          <pc:docMk/>
          <pc:sldMk cId="9163225" sldId="1118"/>
        </pc:sldMkLst>
        <pc:spChg chg="mod">
          <ac:chgData name="Felipe Viana" userId="afee57a1-d31d-42f1-b644-982eaf8b2b40" providerId="ADAL" clId="{2FFD3C35-E83C-A746-B51A-264D98EB1E15}" dt="2022-04-26T18:32:34.411" v="5472" actId="20577"/>
          <ac:spMkLst>
            <pc:docMk/>
            <pc:sldMk cId="9163225" sldId="1118"/>
            <ac:spMk id="2" creationId="{C30515F6-1813-4446-AB22-8D40A1F51C7A}"/>
          </ac:spMkLst>
        </pc:spChg>
      </pc:sldChg>
      <pc:sldChg chg="new">
        <pc:chgData name="Felipe Viana" userId="afee57a1-d31d-42f1-b644-982eaf8b2b40" providerId="ADAL" clId="{2FFD3C35-E83C-A746-B51A-264D98EB1E15}" dt="2022-04-26T18:46:53.916" v="5473" actId="680"/>
        <pc:sldMkLst>
          <pc:docMk/>
          <pc:sldMk cId="748601025" sldId="1119"/>
        </pc:sldMkLst>
      </pc:sldChg>
      <pc:sldChg chg="new">
        <pc:chgData name="Felipe Viana" userId="afee57a1-d31d-42f1-b644-982eaf8b2b40" providerId="ADAL" clId="{2FFD3C35-E83C-A746-B51A-264D98EB1E15}" dt="2022-04-26T18:46:55.169" v="5474" actId="680"/>
        <pc:sldMkLst>
          <pc:docMk/>
          <pc:sldMk cId="3181178619" sldId="1120"/>
        </pc:sldMkLst>
      </pc:sldChg>
      <pc:sldChg chg="new">
        <pc:chgData name="Felipe Viana" userId="afee57a1-d31d-42f1-b644-982eaf8b2b40" providerId="ADAL" clId="{2FFD3C35-E83C-A746-B51A-264D98EB1E15}" dt="2022-04-26T18:46:57.295" v="5475" actId="680"/>
        <pc:sldMkLst>
          <pc:docMk/>
          <pc:sldMk cId="198807060" sldId="1121"/>
        </pc:sldMkLst>
      </pc:sldChg>
      <pc:sldChg chg="new">
        <pc:chgData name="Felipe Viana" userId="afee57a1-d31d-42f1-b644-982eaf8b2b40" providerId="ADAL" clId="{2FFD3C35-E83C-A746-B51A-264D98EB1E15}" dt="2022-04-26T18:47:02.359" v="5476" actId="680"/>
        <pc:sldMkLst>
          <pc:docMk/>
          <pc:sldMk cId="1815249576" sldId="1122"/>
        </pc:sldMkLst>
      </pc:sldChg>
      <pc:sldChg chg="addSp delSp modSp add mod">
        <pc:chgData name="Felipe Viana" userId="afee57a1-d31d-42f1-b644-982eaf8b2b40" providerId="ADAL" clId="{2FFD3C35-E83C-A746-B51A-264D98EB1E15}" dt="2022-04-28T12:53:02.930" v="7473" actId="465"/>
        <pc:sldMkLst>
          <pc:docMk/>
          <pc:sldMk cId="2892119302" sldId="1123"/>
        </pc:sldMkLst>
        <pc:spChg chg="mod topLvl">
          <ac:chgData name="Felipe Viana" userId="afee57a1-d31d-42f1-b644-982eaf8b2b40" providerId="ADAL" clId="{2FFD3C35-E83C-A746-B51A-264D98EB1E15}" dt="2022-04-26T21:37:14.166" v="6159" actId="1076"/>
          <ac:spMkLst>
            <pc:docMk/>
            <pc:sldMk cId="2892119302" sldId="1123"/>
            <ac:spMk id="3" creationId="{8676EBD2-2ADA-E240-BDCB-B24703DFF176}"/>
          </ac:spMkLst>
        </pc:spChg>
        <pc:spChg chg="mod topLvl">
          <ac:chgData name="Felipe Viana" userId="afee57a1-d31d-42f1-b644-982eaf8b2b40" providerId="ADAL" clId="{2FFD3C35-E83C-A746-B51A-264D98EB1E15}" dt="2022-04-28T12:35:39.037" v="7294" actId="1076"/>
          <ac:spMkLst>
            <pc:docMk/>
            <pc:sldMk cId="2892119302" sldId="1123"/>
            <ac:spMk id="4" creationId="{4C4C99F7-D0EC-9641-AEB5-6C47561D4AEB}"/>
          </ac:spMkLst>
        </pc:spChg>
        <pc:spChg chg="mod topLvl">
          <ac:chgData name="Felipe Viana" userId="afee57a1-d31d-42f1-b644-982eaf8b2b40" providerId="ADAL" clId="{2FFD3C35-E83C-A746-B51A-264D98EB1E15}" dt="2022-04-28T12:35:39.037" v="7294" actId="1076"/>
          <ac:spMkLst>
            <pc:docMk/>
            <pc:sldMk cId="2892119302" sldId="1123"/>
            <ac:spMk id="5" creationId="{BBD0D547-81EB-C54A-9C3F-B37379324988}"/>
          </ac:spMkLst>
        </pc:spChg>
        <pc:spChg chg="add mod">
          <ac:chgData name="Felipe Viana" userId="afee57a1-d31d-42f1-b644-982eaf8b2b40" providerId="ADAL" clId="{2FFD3C35-E83C-A746-B51A-264D98EB1E15}" dt="2022-04-28T12:38:36.146" v="7336" actId="1076"/>
          <ac:spMkLst>
            <pc:docMk/>
            <pc:sldMk cId="2892119302" sldId="1123"/>
            <ac:spMk id="9" creationId="{0096591E-FA4D-FB45-9EFB-5333E3DFAC19}"/>
          </ac:spMkLst>
        </pc:spChg>
        <pc:spChg chg="del topLvl">
          <ac:chgData name="Felipe Viana" userId="afee57a1-d31d-42f1-b644-982eaf8b2b40" providerId="ADAL" clId="{2FFD3C35-E83C-A746-B51A-264D98EB1E15}" dt="2022-04-26T21:28:08.661" v="5980" actId="478"/>
          <ac:spMkLst>
            <pc:docMk/>
            <pc:sldMk cId="2892119302" sldId="1123"/>
            <ac:spMk id="9" creationId="{C561D150-377D-A945-A762-16A86E5620CC}"/>
          </ac:spMkLst>
        </pc:spChg>
        <pc:spChg chg="del">
          <ac:chgData name="Felipe Viana" userId="afee57a1-d31d-42f1-b644-982eaf8b2b40" providerId="ADAL" clId="{2FFD3C35-E83C-A746-B51A-264D98EB1E15}" dt="2022-04-26T21:33:34.411" v="6029" actId="478"/>
          <ac:spMkLst>
            <pc:docMk/>
            <pc:sldMk cId="2892119302" sldId="1123"/>
            <ac:spMk id="17" creationId="{6EA90F9C-A1B6-9B4E-B9D0-A59915DF1C98}"/>
          </ac:spMkLst>
        </pc:spChg>
        <pc:spChg chg="add mod">
          <ac:chgData name="Felipe Viana" userId="afee57a1-d31d-42f1-b644-982eaf8b2b40" providerId="ADAL" clId="{2FFD3C35-E83C-A746-B51A-264D98EB1E15}" dt="2022-04-28T12:52:30.188" v="7468" actId="1037"/>
          <ac:spMkLst>
            <pc:docMk/>
            <pc:sldMk cId="2892119302" sldId="1123"/>
            <ac:spMk id="18" creationId="{3D36BD3D-B2AC-844B-AE16-142C23283973}"/>
          </ac:spMkLst>
        </pc:spChg>
        <pc:spChg chg="mod topLvl">
          <ac:chgData name="Felipe Viana" userId="afee57a1-d31d-42f1-b644-982eaf8b2b40" providerId="ADAL" clId="{2FFD3C35-E83C-A746-B51A-264D98EB1E15}" dt="2022-04-28T12:36:25.770" v="7301" actId="478"/>
          <ac:spMkLst>
            <pc:docMk/>
            <pc:sldMk cId="2892119302" sldId="1123"/>
            <ac:spMk id="24" creationId="{4079F10A-FA5D-8D47-ABA0-0D093101ADDA}"/>
          </ac:spMkLst>
        </pc:spChg>
        <pc:spChg chg="mod topLvl">
          <ac:chgData name="Felipe Viana" userId="afee57a1-d31d-42f1-b644-982eaf8b2b40" providerId="ADAL" clId="{2FFD3C35-E83C-A746-B51A-264D98EB1E15}" dt="2022-04-26T21:44:18.350" v="6700" actId="465"/>
          <ac:spMkLst>
            <pc:docMk/>
            <pc:sldMk cId="2892119302" sldId="1123"/>
            <ac:spMk id="25" creationId="{6DBE61A5-FB14-C04A-A456-AA3BAA5C881B}"/>
          </ac:spMkLst>
        </pc:spChg>
        <pc:spChg chg="add mod">
          <ac:chgData name="Felipe Viana" userId="afee57a1-d31d-42f1-b644-982eaf8b2b40" providerId="ADAL" clId="{2FFD3C35-E83C-A746-B51A-264D98EB1E15}" dt="2022-04-28T12:38:52.825" v="7349" actId="20577"/>
          <ac:spMkLst>
            <pc:docMk/>
            <pc:sldMk cId="2892119302" sldId="1123"/>
            <ac:spMk id="30" creationId="{2835CCA5-1753-284B-BD1C-8F80BDEDBECC}"/>
          </ac:spMkLst>
        </pc:spChg>
        <pc:spChg chg="del">
          <ac:chgData name="Felipe Viana" userId="afee57a1-d31d-42f1-b644-982eaf8b2b40" providerId="ADAL" clId="{2FFD3C35-E83C-A746-B51A-264D98EB1E15}" dt="2022-04-26T21:33:38.061" v="6030" actId="478"/>
          <ac:spMkLst>
            <pc:docMk/>
            <pc:sldMk cId="2892119302" sldId="1123"/>
            <ac:spMk id="31" creationId="{965EF5FB-B74D-CA4C-AF8E-687722CC83C9}"/>
          </ac:spMkLst>
        </pc:spChg>
        <pc:spChg chg="del mod">
          <ac:chgData name="Felipe Viana" userId="afee57a1-d31d-42f1-b644-982eaf8b2b40" providerId="ADAL" clId="{2FFD3C35-E83C-A746-B51A-264D98EB1E15}" dt="2022-04-26T21:35:44.823" v="6154" actId="478"/>
          <ac:spMkLst>
            <pc:docMk/>
            <pc:sldMk cId="2892119302" sldId="1123"/>
            <ac:spMk id="34" creationId="{FF827044-9504-B14C-9A65-3EA60A3E2DA6}"/>
          </ac:spMkLst>
        </pc:spChg>
        <pc:spChg chg="mod topLvl">
          <ac:chgData name="Felipe Viana" userId="afee57a1-d31d-42f1-b644-982eaf8b2b40" providerId="ADAL" clId="{2FFD3C35-E83C-A746-B51A-264D98EB1E15}" dt="2022-04-27T19:26:22.243" v="7279" actId="1076"/>
          <ac:spMkLst>
            <pc:docMk/>
            <pc:sldMk cId="2892119302" sldId="1123"/>
            <ac:spMk id="42" creationId="{B9B30AD5-C19F-4D44-AE82-66B32106ED8D}"/>
          </ac:spMkLst>
        </pc:spChg>
        <pc:spChg chg="add mod">
          <ac:chgData name="Felipe Viana" userId="afee57a1-d31d-42f1-b644-982eaf8b2b40" providerId="ADAL" clId="{2FFD3C35-E83C-A746-B51A-264D98EB1E15}" dt="2022-04-26T21:43:23.427" v="6692" actId="1076"/>
          <ac:spMkLst>
            <pc:docMk/>
            <pc:sldMk cId="2892119302" sldId="1123"/>
            <ac:spMk id="47" creationId="{F58F554A-616E-E641-97ED-A2F7855DA287}"/>
          </ac:spMkLst>
        </pc:spChg>
        <pc:spChg chg="add mod">
          <ac:chgData name="Felipe Viana" userId="afee57a1-d31d-42f1-b644-982eaf8b2b40" providerId="ADAL" clId="{2FFD3C35-E83C-A746-B51A-264D98EB1E15}" dt="2022-04-26T21:43:50.880" v="6695" actId="1076"/>
          <ac:spMkLst>
            <pc:docMk/>
            <pc:sldMk cId="2892119302" sldId="1123"/>
            <ac:spMk id="48" creationId="{BEDC127A-75F5-674A-BB3F-045176B6FB2E}"/>
          </ac:spMkLst>
        </pc:spChg>
        <pc:spChg chg="add mod">
          <ac:chgData name="Felipe Viana" userId="afee57a1-d31d-42f1-b644-982eaf8b2b40" providerId="ADAL" clId="{2FFD3C35-E83C-A746-B51A-264D98EB1E15}" dt="2022-04-26T21:43:50.880" v="6695" actId="1076"/>
          <ac:spMkLst>
            <pc:docMk/>
            <pc:sldMk cId="2892119302" sldId="1123"/>
            <ac:spMk id="50" creationId="{B8FF8AE8-3CD3-8B47-84CB-D6620218B20A}"/>
          </ac:spMkLst>
        </pc:spChg>
        <pc:spChg chg="add mod">
          <ac:chgData name="Felipe Viana" userId="afee57a1-d31d-42f1-b644-982eaf8b2b40" providerId="ADAL" clId="{2FFD3C35-E83C-A746-B51A-264D98EB1E15}" dt="2022-04-26T21:43:50.880" v="6695" actId="1076"/>
          <ac:spMkLst>
            <pc:docMk/>
            <pc:sldMk cId="2892119302" sldId="1123"/>
            <ac:spMk id="51" creationId="{A42BEB4D-BD1A-A946-82C7-181666D8DFE9}"/>
          </ac:spMkLst>
        </pc:spChg>
        <pc:spChg chg="add mod">
          <ac:chgData name="Felipe Viana" userId="afee57a1-d31d-42f1-b644-982eaf8b2b40" providerId="ADAL" clId="{2FFD3C35-E83C-A746-B51A-264D98EB1E15}" dt="2022-04-28T12:53:02.930" v="7473" actId="465"/>
          <ac:spMkLst>
            <pc:docMk/>
            <pc:sldMk cId="2892119302" sldId="1123"/>
            <ac:spMk id="56" creationId="{C9DD120B-E3F4-3045-A900-21E8AA79D297}"/>
          </ac:spMkLst>
        </pc:spChg>
        <pc:spChg chg="add mod">
          <ac:chgData name="Felipe Viana" userId="afee57a1-d31d-42f1-b644-982eaf8b2b40" providerId="ADAL" clId="{2FFD3C35-E83C-A746-B51A-264D98EB1E15}" dt="2022-04-28T12:52:30.188" v="7468" actId="1037"/>
          <ac:spMkLst>
            <pc:docMk/>
            <pc:sldMk cId="2892119302" sldId="1123"/>
            <ac:spMk id="57" creationId="{72FEB633-0A5B-DA48-B5F2-5A63D9D5A862}"/>
          </ac:spMkLst>
        </pc:spChg>
        <pc:spChg chg="del">
          <ac:chgData name="Felipe Viana" userId="afee57a1-d31d-42f1-b644-982eaf8b2b40" providerId="ADAL" clId="{2FFD3C35-E83C-A746-B51A-264D98EB1E15}" dt="2022-04-26T21:43:44.481" v="6693" actId="478"/>
          <ac:spMkLst>
            <pc:docMk/>
            <pc:sldMk cId="2892119302" sldId="1123"/>
            <ac:spMk id="65" creationId="{812F5087-83A0-A040-85F8-0E7A28863D7E}"/>
          </ac:spMkLst>
        </pc:spChg>
        <pc:spChg chg="del">
          <ac:chgData name="Felipe Viana" userId="afee57a1-d31d-42f1-b644-982eaf8b2b40" providerId="ADAL" clId="{2FFD3C35-E83C-A746-B51A-264D98EB1E15}" dt="2022-04-26T21:43:44.481" v="6693" actId="478"/>
          <ac:spMkLst>
            <pc:docMk/>
            <pc:sldMk cId="2892119302" sldId="1123"/>
            <ac:spMk id="66" creationId="{ABFAA1D1-07D7-5C41-8A12-90F0F68F2619}"/>
          </ac:spMkLst>
        </pc:spChg>
        <pc:grpChg chg="del">
          <ac:chgData name="Felipe Viana" userId="afee57a1-d31d-42f1-b644-982eaf8b2b40" providerId="ADAL" clId="{2FFD3C35-E83C-A746-B51A-264D98EB1E15}" dt="2022-04-26T21:28:02.356" v="5979" actId="165"/>
          <ac:grpSpMkLst>
            <pc:docMk/>
            <pc:sldMk cId="2892119302" sldId="1123"/>
            <ac:grpSpMk id="8" creationId="{138DB4B0-9DD6-4142-A195-B55E5E5021D3}"/>
          </ac:grpSpMkLst>
        </pc:grpChg>
        <pc:grpChg chg="add mod">
          <ac:chgData name="Felipe Viana" userId="afee57a1-d31d-42f1-b644-982eaf8b2b40" providerId="ADAL" clId="{2FFD3C35-E83C-A746-B51A-264D98EB1E15}" dt="2022-04-28T12:50:06.691" v="7413" actId="1076"/>
          <ac:grpSpMkLst>
            <pc:docMk/>
            <pc:sldMk cId="2892119302" sldId="1123"/>
            <ac:grpSpMk id="8" creationId="{FBF2C282-2883-7F43-9DB4-AC92CF6834D6}"/>
          </ac:grpSpMkLst>
        </pc:grpChg>
        <pc:grpChg chg="del topLvl">
          <ac:chgData name="Felipe Viana" userId="afee57a1-d31d-42f1-b644-982eaf8b2b40" providerId="ADAL" clId="{2FFD3C35-E83C-A746-B51A-264D98EB1E15}" dt="2022-04-26T21:29:04.902" v="6001" actId="478"/>
          <ac:grpSpMkLst>
            <pc:docMk/>
            <pc:sldMk cId="2892119302" sldId="1123"/>
            <ac:grpSpMk id="11" creationId="{93AD4AA3-8AD9-A240-B979-DD4731D58546}"/>
          </ac:grpSpMkLst>
        </pc:grpChg>
        <pc:grpChg chg="add mod">
          <ac:chgData name="Felipe Viana" userId="afee57a1-d31d-42f1-b644-982eaf8b2b40" providerId="ADAL" clId="{2FFD3C35-E83C-A746-B51A-264D98EB1E15}" dt="2022-04-28T12:53:02.930" v="7473" actId="465"/>
          <ac:grpSpMkLst>
            <pc:docMk/>
            <pc:sldMk cId="2892119302" sldId="1123"/>
            <ac:grpSpMk id="19" creationId="{D0C332D0-E8DB-5F4C-9924-8F485E5A4723}"/>
          </ac:grpSpMkLst>
        </pc:grpChg>
        <pc:grpChg chg="add mod">
          <ac:chgData name="Felipe Viana" userId="afee57a1-d31d-42f1-b644-982eaf8b2b40" providerId="ADAL" clId="{2FFD3C35-E83C-A746-B51A-264D98EB1E15}" dt="2022-04-28T12:53:02.930" v="7473" actId="465"/>
          <ac:grpSpMkLst>
            <pc:docMk/>
            <pc:sldMk cId="2892119302" sldId="1123"/>
            <ac:grpSpMk id="20" creationId="{CBF4C55F-B4C6-3444-8941-076255C214A3}"/>
          </ac:grpSpMkLst>
        </pc:grpChg>
        <pc:grpChg chg="add mod">
          <ac:chgData name="Felipe Viana" userId="afee57a1-d31d-42f1-b644-982eaf8b2b40" providerId="ADAL" clId="{2FFD3C35-E83C-A746-B51A-264D98EB1E15}" dt="2022-04-28T12:53:02.930" v="7473" actId="465"/>
          <ac:grpSpMkLst>
            <pc:docMk/>
            <pc:sldMk cId="2892119302" sldId="1123"/>
            <ac:grpSpMk id="21" creationId="{0B2CB69E-9ECA-7446-8BD8-C63DF01189E7}"/>
          </ac:grpSpMkLst>
        </pc:grpChg>
        <pc:grpChg chg="add mod">
          <ac:chgData name="Felipe Viana" userId="afee57a1-d31d-42f1-b644-982eaf8b2b40" providerId="ADAL" clId="{2FFD3C35-E83C-A746-B51A-264D98EB1E15}" dt="2022-04-28T12:35:39.037" v="7294" actId="1076"/>
          <ac:grpSpMkLst>
            <pc:docMk/>
            <pc:sldMk cId="2892119302" sldId="1123"/>
            <ac:grpSpMk id="40" creationId="{FE8DAC98-0125-7A42-A53F-B006AB9E839E}"/>
          </ac:grpSpMkLst>
        </pc:grpChg>
        <pc:grpChg chg="add del mod">
          <ac:chgData name="Felipe Viana" userId="afee57a1-d31d-42f1-b644-982eaf8b2b40" providerId="ADAL" clId="{2FFD3C35-E83C-A746-B51A-264D98EB1E15}" dt="2022-04-28T12:34:37.614" v="7289" actId="478"/>
          <ac:grpSpMkLst>
            <pc:docMk/>
            <pc:sldMk cId="2892119302" sldId="1123"/>
            <ac:grpSpMk id="43" creationId="{26F74892-0213-5E45-91DE-AC8C0BFBF8EA}"/>
          </ac:grpSpMkLst>
        </pc:grpChg>
        <pc:grpChg chg="add del mod">
          <ac:chgData name="Felipe Viana" userId="afee57a1-d31d-42f1-b644-982eaf8b2b40" providerId="ADAL" clId="{2FFD3C35-E83C-A746-B51A-264D98EB1E15}" dt="2022-04-28T12:36:25.770" v="7301" actId="478"/>
          <ac:grpSpMkLst>
            <pc:docMk/>
            <pc:sldMk cId="2892119302" sldId="1123"/>
            <ac:grpSpMk id="46" creationId="{505CA4B2-DC92-194B-B7EB-6EB468A1E6A9}"/>
          </ac:grpSpMkLst>
        </pc:grpChg>
        <pc:grpChg chg="add mod">
          <ac:chgData name="Felipe Viana" userId="afee57a1-d31d-42f1-b644-982eaf8b2b40" providerId="ADAL" clId="{2FFD3C35-E83C-A746-B51A-264D98EB1E15}" dt="2022-04-28T12:35:39.037" v="7294" actId="1076"/>
          <ac:grpSpMkLst>
            <pc:docMk/>
            <pc:sldMk cId="2892119302" sldId="1123"/>
            <ac:grpSpMk id="52" creationId="{813BD6CF-5706-5047-9E39-508E084D76C1}"/>
          </ac:grpSpMkLst>
        </pc:grpChg>
        <pc:picChg chg="mod topLvl">
          <ac:chgData name="Felipe Viana" userId="afee57a1-d31d-42f1-b644-982eaf8b2b40" providerId="ADAL" clId="{2FFD3C35-E83C-A746-B51A-264D98EB1E15}" dt="2022-04-26T21:37:14.166" v="6159" actId="1076"/>
          <ac:picMkLst>
            <pc:docMk/>
            <pc:sldMk cId="2892119302" sldId="1123"/>
            <ac:picMk id="6" creationId="{06C7B7A9-C74F-4C47-B21D-559D52C969FE}"/>
          </ac:picMkLst>
        </pc:picChg>
        <pc:picChg chg="del mod topLvl">
          <ac:chgData name="Felipe Viana" userId="afee57a1-d31d-42f1-b644-982eaf8b2b40" providerId="ADAL" clId="{2FFD3C35-E83C-A746-B51A-264D98EB1E15}" dt="2022-04-28T12:34:37.614" v="7289" actId="478"/>
          <ac:picMkLst>
            <pc:docMk/>
            <pc:sldMk cId="2892119302" sldId="1123"/>
            <ac:picMk id="7" creationId="{044B5763-B7BF-8C46-9E3D-4B75711CBAFF}"/>
          </ac:picMkLst>
        </pc:picChg>
        <pc:picChg chg="add mod">
          <ac:chgData name="Felipe Viana" userId="afee57a1-d31d-42f1-b644-982eaf8b2b40" providerId="ADAL" clId="{2FFD3C35-E83C-A746-B51A-264D98EB1E15}" dt="2022-04-28T12:49:06.821" v="7400" actId="27349"/>
          <ac:picMkLst>
            <pc:docMk/>
            <pc:sldMk cId="2892119302" sldId="1123"/>
            <ac:picMk id="11" creationId="{34BB1F53-9815-F548-B2DF-8100D0E0973B}"/>
          </ac:picMkLst>
        </pc:picChg>
        <pc:picChg chg="add del mod">
          <ac:chgData name="Felipe Viana" userId="afee57a1-d31d-42f1-b644-982eaf8b2b40" providerId="ADAL" clId="{2FFD3C35-E83C-A746-B51A-264D98EB1E15}" dt="2022-04-28T12:45:52.269" v="7376" actId="478"/>
          <ac:picMkLst>
            <pc:docMk/>
            <pc:sldMk cId="2892119302" sldId="1123"/>
            <ac:picMk id="13" creationId="{6A90EEF7-DDB9-934E-9469-C4CA6D719D85}"/>
          </ac:picMkLst>
        </pc:picChg>
        <pc:picChg chg="add mod">
          <ac:chgData name="Felipe Viana" userId="afee57a1-d31d-42f1-b644-982eaf8b2b40" providerId="ADAL" clId="{2FFD3C35-E83C-A746-B51A-264D98EB1E15}" dt="2022-04-28T12:49:06.821" v="7400" actId="27349"/>
          <ac:picMkLst>
            <pc:docMk/>
            <pc:sldMk cId="2892119302" sldId="1123"/>
            <ac:picMk id="15" creationId="{D3ABAB3C-7293-F24E-9E43-775F3C596B1A}"/>
          </ac:picMkLst>
        </pc:picChg>
        <pc:picChg chg="add mod">
          <ac:chgData name="Felipe Viana" userId="afee57a1-d31d-42f1-b644-982eaf8b2b40" providerId="ADAL" clId="{2FFD3C35-E83C-A746-B51A-264D98EB1E15}" dt="2022-04-28T12:49:18.464" v="7403" actId="1076"/>
          <ac:picMkLst>
            <pc:docMk/>
            <pc:sldMk cId="2892119302" sldId="1123"/>
            <ac:picMk id="17" creationId="{8066FC4A-B2FF-B94E-8411-835A825F08ED}"/>
          </ac:picMkLst>
        </pc:picChg>
        <pc:picChg chg="add mod modCrop">
          <ac:chgData name="Felipe Viana" userId="afee57a1-d31d-42f1-b644-982eaf8b2b40" providerId="ADAL" clId="{2FFD3C35-E83C-A746-B51A-264D98EB1E15}" dt="2022-04-28T12:38:06.033" v="7317" actId="1076"/>
          <ac:picMkLst>
            <pc:docMk/>
            <pc:sldMk cId="2892119302" sldId="1123"/>
            <ac:picMk id="26" creationId="{7D542516-FA7E-EC46-99BF-D55F0B63E104}"/>
          </ac:picMkLst>
        </pc:picChg>
        <pc:picChg chg="add mod modCrop">
          <ac:chgData name="Felipe Viana" userId="afee57a1-d31d-42f1-b644-982eaf8b2b40" providerId="ADAL" clId="{2FFD3C35-E83C-A746-B51A-264D98EB1E15}" dt="2022-04-28T12:35:39.037" v="7294" actId="1076"/>
          <ac:picMkLst>
            <pc:docMk/>
            <pc:sldMk cId="2892119302" sldId="1123"/>
            <ac:picMk id="27" creationId="{39CD182C-8A0A-7441-9FD3-C15E281ABAB5}"/>
          </ac:picMkLst>
        </pc:picChg>
        <pc:picChg chg="add mod modCrop">
          <ac:chgData name="Felipe Viana" userId="afee57a1-d31d-42f1-b644-982eaf8b2b40" providerId="ADAL" clId="{2FFD3C35-E83C-A746-B51A-264D98EB1E15}" dt="2022-04-28T12:37:12.233" v="7309"/>
          <ac:picMkLst>
            <pc:docMk/>
            <pc:sldMk cId="2892119302" sldId="1123"/>
            <ac:picMk id="28" creationId="{A5C5C25D-C9CB-F242-9981-EFA0745FD54A}"/>
          </ac:picMkLst>
        </pc:picChg>
        <pc:picChg chg="add mod">
          <ac:chgData name="Felipe Viana" userId="afee57a1-d31d-42f1-b644-982eaf8b2b40" providerId="ADAL" clId="{2FFD3C35-E83C-A746-B51A-264D98EB1E15}" dt="2022-04-28T12:49:06.821" v="7400" actId="27349"/>
          <ac:picMkLst>
            <pc:docMk/>
            <pc:sldMk cId="2892119302" sldId="1123"/>
            <ac:picMk id="34" creationId="{D0983533-2375-2642-B480-6231E1FA7E10}"/>
          </ac:picMkLst>
        </pc:picChg>
        <pc:picChg chg="add mod">
          <ac:chgData name="Felipe Viana" userId="afee57a1-d31d-42f1-b644-982eaf8b2b40" providerId="ADAL" clId="{2FFD3C35-E83C-A746-B51A-264D98EB1E15}" dt="2022-04-28T12:49:06.821" v="7400" actId="27349"/>
          <ac:picMkLst>
            <pc:docMk/>
            <pc:sldMk cId="2892119302" sldId="1123"/>
            <ac:picMk id="38" creationId="{88E527EF-1324-C749-BC47-C4EE0C37B57A}"/>
          </ac:picMkLst>
        </pc:picChg>
        <pc:picChg chg="del mod topLvl">
          <ac:chgData name="Felipe Viana" userId="afee57a1-d31d-42f1-b644-982eaf8b2b40" providerId="ADAL" clId="{2FFD3C35-E83C-A746-B51A-264D98EB1E15}" dt="2022-04-28T12:36:25.770" v="7301" actId="478"/>
          <ac:picMkLst>
            <pc:docMk/>
            <pc:sldMk cId="2892119302" sldId="1123"/>
            <ac:picMk id="41" creationId="{FC1B0030-E08F-304F-B856-82E28ADD0302}"/>
          </ac:picMkLst>
        </pc:picChg>
        <pc:picChg chg="add mod">
          <ac:chgData name="Felipe Viana" userId="afee57a1-d31d-42f1-b644-982eaf8b2b40" providerId="ADAL" clId="{2FFD3C35-E83C-A746-B51A-264D98EB1E15}" dt="2022-04-28T12:52:39.358" v="7469" actId="552"/>
          <ac:picMkLst>
            <pc:docMk/>
            <pc:sldMk cId="2892119302" sldId="1123"/>
            <ac:picMk id="53" creationId="{7D159E9F-C080-5E40-A9B1-D8CC94F37B56}"/>
          </ac:picMkLst>
        </pc:picChg>
        <pc:picChg chg="add mod">
          <ac:chgData name="Felipe Viana" userId="afee57a1-d31d-42f1-b644-982eaf8b2b40" providerId="ADAL" clId="{2FFD3C35-E83C-A746-B51A-264D98EB1E15}" dt="2022-04-28T12:53:02.930" v="7473" actId="465"/>
          <ac:picMkLst>
            <pc:docMk/>
            <pc:sldMk cId="2892119302" sldId="1123"/>
            <ac:picMk id="54" creationId="{A7E018E8-EDF0-3B46-90F5-903E428F3360}"/>
          </ac:picMkLst>
        </pc:picChg>
        <pc:picChg chg="add mod">
          <ac:chgData name="Felipe Viana" userId="afee57a1-d31d-42f1-b644-982eaf8b2b40" providerId="ADAL" clId="{2FFD3C35-E83C-A746-B51A-264D98EB1E15}" dt="2022-04-28T12:52:39.358" v="7469" actId="552"/>
          <ac:picMkLst>
            <pc:docMk/>
            <pc:sldMk cId="2892119302" sldId="1123"/>
            <ac:picMk id="55" creationId="{24217E6D-B7E2-0143-ABA3-1B5D01D85DCE}"/>
          </ac:picMkLst>
        </pc:picChg>
        <pc:cxnChg chg="del mod topLvl">
          <ac:chgData name="Felipe Viana" userId="afee57a1-d31d-42f1-b644-982eaf8b2b40" providerId="ADAL" clId="{2FFD3C35-E83C-A746-B51A-264D98EB1E15}" dt="2022-04-26T21:28:10.461" v="5981" actId="478"/>
          <ac:cxnSpMkLst>
            <pc:docMk/>
            <pc:sldMk cId="2892119302" sldId="1123"/>
            <ac:cxnSpMk id="19" creationId="{EDD6D5B4-597B-1642-A310-5AF3E07DBDCE}"/>
          </ac:cxnSpMkLst>
        </pc:cxnChg>
        <pc:cxnChg chg="del mod topLvl">
          <ac:chgData name="Felipe Viana" userId="afee57a1-d31d-42f1-b644-982eaf8b2b40" providerId="ADAL" clId="{2FFD3C35-E83C-A746-B51A-264D98EB1E15}" dt="2022-04-26T21:28:14.506" v="5984" actId="478"/>
          <ac:cxnSpMkLst>
            <pc:docMk/>
            <pc:sldMk cId="2892119302" sldId="1123"/>
            <ac:cxnSpMk id="20" creationId="{E8DD04E3-CC90-9342-836C-DFDC1D8D10E0}"/>
          </ac:cxnSpMkLst>
        </pc:cxnChg>
        <pc:cxnChg chg="del mod topLvl">
          <ac:chgData name="Felipe Viana" userId="afee57a1-d31d-42f1-b644-982eaf8b2b40" providerId="ADAL" clId="{2FFD3C35-E83C-A746-B51A-264D98EB1E15}" dt="2022-04-26T21:28:11.762" v="5982" actId="478"/>
          <ac:cxnSpMkLst>
            <pc:docMk/>
            <pc:sldMk cId="2892119302" sldId="1123"/>
            <ac:cxnSpMk id="26" creationId="{46C734B2-DF2C-714A-84FD-AB3ED595E3BE}"/>
          </ac:cxnSpMkLst>
        </pc:cxnChg>
        <pc:cxnChg chg="del mod topLvl">
          <ac:chgData name="Felipe Viana" userId="afee57a1-d31d-42f1-b644-982eaf8b2b40" providerId="ADAL" clId="{2FFD3C35-E83C-A746-B51A-264D98EB1E15}" dt="2022-04-26T21:28:12.607" v="5983" actId="478"/>
          <ac:cxnSpMkLst>
            <pc:docMk/>
            <pc:sldMk cId="2892119302" sldId="1123"/>
            <ac:cxnSpMk id="32" creationId="{E9DCBD57-E95C-C146-9983-B602F8EC1F12}"/>
          </ac:cxnSpMkLst>
        </pc:cxnChg>
        <pc:cxnChg chg="add mod">
          <ac:chgData name="Felipe Viana" userId="afee57a1-d31d-42f1-b644-982eaf8b2b40" providerId="ADAL" clId="{2FFD3C35-E83C-A746-B51A-264D98EB1E15}" dt="2022-04-28T12:35:39.037" v="7294" actId="1076"/>
          <ac:cxnSpMkLst>
            <pc:docMk/>
            <pc:sldMk cId="2892119302" sldId="1123"/>
            <ac:cxnSpMk id="33" creationId="{93745FE1-1159-7548-83F0-99F22E37614B}"/>
          </ac:cxnSpMkLst>
        </pc:cxnChg>
        <pc:cxnChg chg="add mod">
          <ac:chgData name="Felipe Viana" userId="afee57a1-d31d-42f1-b644-982eaf8b2b40" providerId="ADAL" clId="{2FFD3C35-E83C-A746-B51A-264D98EB1E15}" dt="2022-04-28T12:35:39.037" v="7294" actId="1076"/>
          <ac:cxnSpMkLst>
            <pc:docMk/>
            <pc:sldMk cId="2892119302" sldId="1123"/>
            <ac:cxnSpMk id="35" creationId="{EC1B2742-EFC0-3F42-8631-3E00EDBD82AE}"/>
          </ac:cxnSpMkLst>
        </pc:cxnChg>
        <pc:cxnChg chg="mod topLvl">
          <ac:chgData name="Felipe Viana" userId="afee57a1-d31d-42f1-b644-982eaf8b2b40" providerId="ADAL" clId="{2FFD3C35-E83C-A746-B51A-264D98EB1E15}" dt="2022-04-28T12:35:39.037" v="7294" actId="1076"/>
          <ac:cxnSpMkLst>
            <pc:docMk/>
            <pc:sldMk cId="2892119302" sldId="1123"/>
            <ac:cxnSpMk id="44" creationId="{7AA638DB-72C5-8B42-B428-FF32CD3F0314}"/>
          </ac:cxnSpMkLst>
        </pc:cxnChg>
        <pc:cxnChg chg="mod topLvl">
          <ac:chgData name="Felipe Viana" userId="afee57a1-d31d-42f1-b644-982eaf8b2b40" providerId="ADAL" clId="{2FFD3C35-E83C-A746-B51A-264D98EB1E15}" dt="2022-04-28T12:35:39.037" v="7294" actId="1076"/>
          <ac:cxnSpMkLst>
            <pc:docMk/>
            <pc:sldMk cId="2892119302" sldId="1123"/>
            <ac:cxnSpMk id="45" creationId="{6431A889-303E-264E-BFA8-991706026A00}"/>
          </ac:cxnSpMkLst>
        </pc:cxnChg>
        <pc:cxnChg chg="mod topLvl">
          <ac:chgData name="Felipe Viana" userId="afee57a1-d31d-42f1-b644-982eaf8b2b40" providerId="ADAL" clId="{2FFD3C35-E83C-A746-B51A-264D98EB1E15}" dt="2022-04-28T12:35:39.037" v="7294" actId="1076"/>
          <ac:cxnSpMkLst>
            <pc:docMk/>
            <pc:sldMk cId="2892119302" sldId="1123"/>
            <ac:cxnSpMk id="49" creationId="{3158B5BC-0DF0-CF4C-9256-E834B6804B9D}"/>
          </ac:cxnSpMkLst>
        </pc:cxnChg>
      </pc:sldChg>
      <pc:sldChg chg="modSp add mod">
        <pc:chgData name="Felipe Viana" userId="afee57a1-d31d-42f1-b644-982eaf8b2b40" providerId="ADAL" clId="{2FFD3C35-E83C-A746-B51A-264D98EB1E15}" dt="2022-04-26T21:27:39.254" v="5978" actId="6549"/>
        <pc:sldMkLst>
          <pc:docMk/>
          <pc:sldMk cId="778347208" sldId="1124"/>
        </pc:sldMkLst>
        <pc:spChg chg="mod">
          <ac:chgData name="Felipe Viana" userId="afee57a1-d31d-42f1-b644-982eaf8b2b40" providerId="ADAL" clId="{2FFD3C35-E83C-A746-B51A-264D98EB1E15}" dt="2022-04-26T21:27:39.254" v="5978" actId="6549"/>
          <ac:spMkLst>
            <pc:docMk/>
            <pc:sldMk cId="778347208" sldId="1124"/>
            <ac:spMk id="73" creationId="{C21E3A22-C397-7640-A6B4-3DA70A95A9FD}"/>
          </ac:spMkLst>
        </pc:spChg>
      </pc:sldChg>
      <pc:sldChg chg="addSp delSp modSp add mod">
        <pc:chgData name="Felipe Viana" userId="afee57a1-d31d-42f1-b644-982eaf8b2b40" providerId="ADAL" clId="{2FFD3C35-E83C-A746-B51A-264D98EB1E15}" dt="2022-04-27T00:40:25.501" v="7093" actId="1036"/>
        <pc:sldMkLst>
          <pc:docMk/>
          <pc:sldMk cId="3123811304" sldId="1125"/>
        </pc:sldMkLst>
        <pc:spChg chg="mod">
          <ac:chgData name="Felipe Viana" userId="afee57a1-d31d-42f1-b644-982eaf8b2b40" providerId="ADAL" clId="{2FFD3C35-E83C-A746-B51A-264D98EB1E15}" dt="2022-04-27T00:33:17.324" v="6999" actId="1076"/>
          <ac:spMkLst>
            <pc:docMk/>
            <pc:sldMk cId="3123811304" sldId="1125"/>
            <ac:spMk id="2" creationId="{A3A6055C-D846-5A48-8E65-60F7E656EDE6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9" creationId="{408F7A6A-8E52-AD49-B7AC-ED9CA5C9DDFA}"/>
          </ac:spMkLst>
        </pc:spChg>
        <pc:spChg chg="add mod">
          <ac:chgData name="Felipe Viana" userId="afee57a1-d31d-42f1-b644-982eaf8b2b40" providerId="ADAL" clId="{2FFD3C35-E83C-A746-B51A-264D98EB1E15}" dt="2022-04-27T00:28:21.968" v="6951" actId="1036"/>
          <ac:spMkLst>
            <pc:docMk/>
            <pc:sldMk cId="3123811304" sldId="1125"/>
            <ac:spMk id="20" creationId="{E84877AD-E00C-784B-8685-E984EF320EA0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49" creationId="{402CBEC7-6C8B-964E-84BD-5A8CCA0E0C91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51" creationId="{B66E7764-AC31-214F-9596-AB4A5B41914A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52" creationId="{4AA01854-9D4A-C84F-BFEB-B565F32A9F6A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53" creationId="{2543C101-D805-7549-AB2A-BAC7F9327FFA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54" creationId="{DBCFBB3D-39FA-FD4C-B9BC-262FA7FBCC9B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1" creationId="{AD5DEE77-20FA-D34F-8986-BE1961A6FA0E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3" creationId="{89481A37-D529-AA46-8F4A-CB72EA782125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4" creationId="{42B71A26-0A2C-DA44-9362-AB084090ECDC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5" creationId="{6E6346E9-E291-9D46-A433-BCF762CAD888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6" creationId="{692CF2DA-5953-F746-A336-990CD0B9AE66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7" creationId="{F8702DE3-0D6E-E042-A5CE-143C26EA7697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69" creationId="{C7AF01A0-BF54-CA4B-9C91-47CDD17523A2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70" creationId="{A8A88EE8-5130-074E-9EC6-70B353678D13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71" creationId="{577DABDB-4DE9-B64B-BF28-9F6BB91EE8CB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72" creationId="{4859A84E-235F-654D-BFA2-4DE8D216D2B4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74" creationId="{CE6A418B-F52F-9F4D-A10C-E52872DE2809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82" creationId="{945FE3F1-1325-8F4E-BE2A-54D0191D52A7}"/>
          </ac:spMkLst>
        </pc:spChg>
        <pc:spChg chg="del">
          <ac:chgData name="Felipe Viana" userId="afee57a1-d31d-42f1-b644-982eaf8b2b40" providerId="ADAL" clId="{2FFD3C35-E83C-A746-B51A-264D98EB1E15}" dt="2022-04-27T00:24:02.768" v="6892" actId="478"/>
          <ac:spMkLst>
            <pc:docMk/>
            <pc:sldMk cId="3123811304" sldId="1125"/>
            <ac:spMk id="83" creationId="{DF21742F-3B6F-ED48-A246-41A464F6537D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85" creationId="{F05A8731-CC71-1148-9C1D-8F96015807EF}"/>
          </ac:spMkLst>
        </pc:spChg>
        <pc:spChg chg="mod">
          <ac:chgData name="Felipe Viana" userId="afee57a1-d31d-42f1-b644-982eaf8b2b40" providerId="ADAL" clId="{2FFD3C35-E83C-A746-B51A-264D98EB1E15}" dt="2022-04-27T00:24:12.311" v="6894" actId="1076"/>
          <ac:spMkLst>
            <pc:docMk/>
            <pc:sldMk cId="3123811304" sldId="1125"/>
            <ac:spMk id="86" creationId="{3938A82A-15B3-F948-AB4C-A5F02E446932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90" creationId="{1FD7DF9B-18E1-5B47-9A94-9AB29D94CCE3}"/>
          </ac:spMkLst>
        </pc:spChg>
        <pc:spChg chg="del">
          <ac:chgData name="Felipe Viana" userId="afee57a1-d31d-42f1-b644-982eaf8b2b40" providerId="ADAL" clId="{2FFD3C35-E83C-A746-B51A-264D98EB1E15}" dt="2022-04-27T00:24:19.669" v="6896" actId="478"/>
          <ac:spMkLst>
            <pc:docMk/>
            <pc:sldMk cId="3123811304" sldId="1125"/>
            <ac:spMk id="91" creationId="{D7BFB654-79E0-7748-8DEC-E2CC52AEB900}"/>
          </ac:spMkLst>
        </pc:spChg>
        <pc:spChg chg="mod">
          <ac:chgData name="Felipe Viana" userId="afee57a1-d31d-42f1-b644-982eaf8b2b40" providerId="ADAL" clId="{2FFD3C35-E83C-A746-B51A-264D98EB1E15}" dt="2022-04-27T00:24:24.564" v="6897" actId="1076"/>
          <ac:spMkLst>
            <pc:docMk/>
            <pc:sldMk cId="3123811304" sldId="1125"/>
            <ac:spMk id="95" creationId="{0B16C74F-D378-E54B-ABE8-883C1FB1F305}"/>
          </ac:spMkLst>
        </pc:spChg>
        <pc:spChg chg="add mod">
          <ac:chgData name="Felipe Viana" userId="afee57a1-d31d-42f1-b644-982eaf8b2b40" providerId="ADAL" clId="{2FFD3C35-E83C-A746-B51A-264D98EB1E15}" dt="2022-04-27T00:28:09.395" v="6947" actId="1036"/>
          <ac:spMkLst>
            <pc:docMk/>
            <pc:sldMk cId="3123811304" sldId="1125"/>
            <ac:spMk id="101" creationId="{E284DA7B-DD2A-FB4E-9B6D-76BF3553843B}"/>
          </ac:spMkLst>
        </pc:spChg>
        <pc:spChg chg="add mod">
          <ac:chgData name="Felipe Viana" userId="afee57a1-d31d-42f1-b644-982eaf8b2b40" providerId="ADAL" clId="{2FFD3C35-E83C-A746-B51A-264D98EB1E15}" dt="2022-04-27T00:28:25.467" v="6952" actId="20577"/>
          <ac:spMkLst>
            <pc:docMk/>
            <pc:sldMk cId="3123811304" sldId="1125"/>
            <ac:spMk id="105" creationId="{4667EE45-D9BD-E847-90BE-29A4155A0EA5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112" creationId="{71644AE4-889B-F44A-A1A7-86AAB1665BEA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113" creationId="{313CF9AE-A07F-5C4F-BC93-876D3ED5279B}"/>
          </ac:spMkLst>
        </pc:spChg>
        <pc:spChg chg="add mod">
          <ac:chgData name="Felipe Viana" userId="afee57a1-d31d-42f1-b644-982eaf8b2b40" providerId="ADAL" clId="{2FFD3C35-E83C-A746-B51A-264D98EB1E15}" dt="2022-04-27T00:28:36.021" v="6956" actId="1035"/>
          <ac:spMkLst>
            <pc:docMk/>
            <pc:sldMk cId="3123811304" sldId="1125"/>
            <ac:spMk id="114" creationId="{9C07DBBC-47B7-5C48-B434-E6EFAFCA69BE}"/>
          </ac:spMkLst>
        </pc:spChg>
        <pc:spChg chg="add mod">
          <ac:chgData name="Felipe Viana" userId="afee57a1-d31d-42f1-b644-982eaf8b2b40" providerId="ADAL" clId="{2FFD3C35-E83C-A746-B51A-264D98EB1E15}" dt="2022-04-27T00:29:03.516" v="6965" actId="20577"/>
          <ac:spMkLst>
            <pc:docMk/>
            <pc:sldMk cId="3123811304" sldId="1125"/>
            <ac:spMk id="115" creationId="{C78BBDD6-A80A-C541-A810-5D46762B4295}"/>
          </ac:spMkLst>
        </pc:spChg>
        <pc:spChg chg="add mod">
          <ac:chgData name="Felipe Viana" userId="afee57a1-d31d-42f1-b644-982eaf8b2b40" providerId="ADAL" clId="{2FFD3C35-E83C-A746-B51A-264D98EB1E15}" dt="2022-04-27T00:29:01.065" v="6964" actId="20577"/>
          <ac:spMkLst>
            <pc:docMk/>
            <pc:sldMk cId="3123811304" sldId="1125"/>
            <ac:spMk id="116" creationId="{07DA6F1E-25CC-7449-A33C-AF4067739E0D}"/>
          </ac:spMkLst>
        </pc:spChg>
        <pc:spChg chg="add mod">
          <ac:chgData name="Felipe Viana" userId="afee57a1-d31d-42f1-b644-982eaf8b2b40" providerId="ADAL" clId="{2FFD3C35-E83C-A746-B51A-264D98EB1E15}" dt="2022-04-27T00:32:54.071" v="6994" actId="1076"/>
          <ac:spMkLst>
            <pc:docMk/>
            <pc:sldMk cId="3123811304" sldId="1125"/>
            <ac:spMk id="117" creationId="{32425948-0980-664F-A849-83DECE96DB8F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119" creationId="{2C698997-7839-4944-8B16-8221D15BAAD5}"/>
          </ac:spMkLst>
        </pc:spChg>
        <pc:spChg chg="add mod">
          <ac:chgData name="Felipe Viana" userId="afee57a1-d31d-42f1-b644-982eaf8b2b40" providerId="ADAL" clId="{2FFD3C35-E83C-A746-B51A-264D98EB1E15}" dt="2022-04-27T00:32:59.521" v="6995" actId="1076"/>
          <ac:spMkLst>
            <pc:docMk/>
            <pc:sldMk cId="3123811304" sldId="1125"/>
            <ac:spMk id="120" creationId="{6FA1C704-E14C-204F-B01F-7E34DE68B662}"/>
          </ac:spMkLst>
        </pc:spChg>
        <pc:spChg chg="del">
          <ac:chgData name="Felipe Viana" userId="afee57a1-d31d-42f1-b644-982eaf8b2b40" providerId="ADAL" clId="{2FFD3C35-E83C-A746-B51A-264D98EB1E15}" dt="2022-04-27T00:24:06.688" v="6893" actId="478"/>
          <ac:spMkLst>
            <pc:docMk/>
            <pc:sldMk cId="3123811304" sldId="1125"/>
            <ac:spMk id="121" creationId="{A42BC9A7-1201-CF45-83EA-032490F6CCE8}"/>
          </ac:spMkLst>
        </pc:spChg>
        <pc:spChg chg="add mod">
          <ac:chgData name="Felipe Viana" userId="afee57a1-d31d-42f1-b644-982eaf8b2b40" providerId="ADAL" clId="{2FFD3C35-E83C-A746-B51A-264D98EB1E15}" dt="2022-04-27T00:33:13.872" v="6997" actId="1076"/>
          <ac:spMkLst>
            <pc:docMk/>
            <pc:sldMk cId="3123811304" sldId="1125"/>
            <ac:spMk id="122" creationId="{C738A9CB-F1DA-D845-8326-A9F5A3B320D2}"/>
          </ac:spMkLst>
        </pc:spChg>
        <pc:spChg chg="add mod">
          <ac:chgData name="Felipe Viana" userId="afee57a1-d31d-42f1-b644-982eaf8b2b40" providerId="ADAL" clId="{2FFD3C35-E83C-A746-B51A-264D98EB1E15}" dt="2022-04-27T00:39:32.803" v="7026" actId="1037"/>
          <ac:spMkLst>
            <pc:docMk/>
            <pc:sldMk cId="3123811304" sldId="1125"/>
            <ac:spMk id="123" creationId="{CD0BB198-0B59-F047-BA01-40182E74D24B}"/>
          </ac:spMkLst>
        </pc:spChg>
        <pc:spChg chg="add mod">
          <ac:chgData name="Felipe Viana" userId="afee57a1-d31d-42f1-b644-982eaf8b2b40" providerId="ADAL" clId="{2FFD3C35-E83C-A746-B51A-264D98EB1E15}" dt="2022-04-27T00:40:11.546" v="7069" actId="1038"/>
          <ac:spMkLst>
            <pc:docMk/>
            <pc:sldMk cId="3123811304" sldId="1125"/>
            <ac:spMk id="124" creationId="{B5B7E913-2854-994E-A364-FEE4F25C2AE9}"/>
          </ac:spMkLst>
        </pc:spChg>
        <pc:spChg chg="add mod">
          <ac:chgData name="Felipe Viana" userId="afee57a1-d31d-42f1-b644-982eaf8b2b40" providerId="ADAL" clId="{2FFD3C35-E83C-A746-B51A-264D98EB1E15}" dt="2022-04-27T00:40:11.546" v="7069" actId="1038"/>
          <ac:spMkLst>
            <pc:docMk/>
            <pc:sldMk cId="3123811304" sldId="1125"/>
            <ac:spMk id="125" creationId="{68C9929E-297F-D141-A22F-176E5943D1B0}"/>
          </ac:spMkLst>
        </pc:spChg>
        <pc:spChg chg="add mod">
          <ac:chgData name="Felipe Viana" userId="afee57a1-d31d-42f1-b644-982eaf8b2b40" providerId="ADAL" clId="{2FFD3C35-E83C-A746-B51A-264D98EB1E15}" dt="2022-04-27T00:40:25.501" v="7093" actId="1036"/>
          <ac:spMkLst>
            <pc:docMk/>
            <pc:sldMk cId="3123811304" sldId="1125"/>
            <ac:spMk id="126" creationId="{8C2DBB98-204B-EA42-B395-0AD0A8507260}"/>
          </ac:spMkLst>
        </pc:spChg>
        <pc:grpChg chg="del">
          <ac:chgData name="Felipe Viana" userId="afee57a1-d31d-42f1-b644-982eaf8b2b40" providerId="ADAL" clId="{2FFD3C35-E83C-A746-B51A-264D98EB1E15}" dt="2022-04-27T00:24:06.688" v="6893" actId="478"/>
          <ac:grpSpMkLst>
            <pc:docMk/>
            <pc:sldMk cId="3123811304" sldId="1125"/>
            <ac:grpSpMk id="28" creationId="{781C2C0B-3279-984C-B8FC-806EBCF6CB39}"/>
          </ac:grpSpMkLst>
        </pc:grpChg>
        <pc:grpChg chg="del">
          <ac:chgData name="Felipe Viana" userId="afee57a1-d31d-42f1-b644-982eaf8b2b40" providerId="ADAL" clId="{2FFD3C35-E83C-A746-B51A-264D98EB1E15}" dt="2022-04-27T00:24:06.688" v="6893" actId="478"/>
          <ac:grpSpMkLst>
            <pc:docMk/>
            <pc:sldMk cId="3123811304" sldId="1125"/>
            <ac:grpSpMk id="43" creationId="{542E6B9D-DB77-274D-89FA-406789978F99}"/>
          </ac:grpSpMkLst>
        </pc:grpChg>
        <pc:grpChg chg="del">
          <ac:chgData name="Felipe Viana" userId="afee57a1-d31d-42f1-b644-982eaf8b2b40" providerId="ADAL" clId="{2FFD3C35-E83C-A746-B51A-264D98EB1E15}" dt="2022-04-27T00:24:06.688" v="6893" actId="478"/>
          <ac:grpSpMkLst>
            <pc:docMk/>
            <pc:sldMk cId="3123811304" sldId="1125"/>
            <ac:grpSpMk id="44" creationId="{D1218745-04E7-DA4B-9F66-DE8248A8CC65}"/>
          </ac:grpSpMkLst>
        </pc:grpChg>
        <pc:picChg chg="del">
          <ac:chgData name="Felipe Viana" userId="afee57a1-d31d-42f1-b644-982eaf8b2b40" providerId="ADAL" clId="{2FFD3C35-E83C-A746-B51A-264D98EB1E15}" dt="2022-04-27T00:24:02.768" v="6892" actId="478"/>
          <ac:picMkLst>
            <pc:docMk/>
            <pc:sldMk cId="3123811304" sldId="1125"/>
            <ac:picMk id="4" creationId="{927A528B-18C3-7545-8C19-369D1BD62133}"/>
          </ac:picMkLst>
        </pc:picChg>
        <pc:picChg chg="del">
          <ac:chgData name="Felipe Viana" userId="afee57a1-d31d-42f1-b644-982eaf8b2b40" providerId="ADAL" clId="{2FFD3C35-E83C-A746-B51A-264D98EB1E15}" dt="2022-04-27T00:24:02.768" v="6892" actId="478"/>
          <ac:picMkLst>
            <pc:docMk/>
            <pc:sldMk cId="3123811304" sldId="1125"/>
            <ac:picMk id="5" creationId="{A76EF764-0C80-F845-B36D-77160F5DFCE2}"/>
          </ac:picMkLst>
        </pc:picChg>
        <pc:picChg chg="del">
          <ac:chgData name="Felipe Viana" userId="afee57a1-d31d-42f1-b644-982eaf8b2b40" providerId="ADAL" clId="{2FFD3C35-E83C-A746-B51A-264D98EB1E15}" dt="2022-04-27T00:24:02.768" v="6892" actId="478"/>
          <ac:picMkLst>
            <pc:docMk/>
            <pc:sldMk cId="3123811304" sldId="1125"/>
            <ac:picMk id="6" creationId="{D33A4A5D-1C40-424B-A210-E6BD1D8119A6}"/>
          </ac:picMkLst>
        </pc:picChg>
        <pc:picChg chg="add mod modCrop">
          <ac:chgData name="Felipe Viana" userId="afee57a1-d31d-42f1-b644-982eaf8b2b40" providerId="ADAL" clId="{2FFD3C35-E83C-A746-B51A-264D98EB1E15}" dt="2022-04-27T00:26:01.461" v="6916" actId="732"/>
          <ac:picMkLst>
            <pc:docMk/>
            <pc:sldMk cId="3123811304" sldId="1125"/>
            <ac:picMk id="7" creationId="{BCF3F361-2EBA-064A-81A6-2AC615181D3E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0" creationId="{32AA9CBB-6B6A-B34B-A5FC-9AEA6115C234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1" creationId="{F0AE9B64-B798-C04D-B272-65341D37F9FD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3" creationId="{7C610CC7-7C09-054C-9FF3-4CD47D317C60}"/>
          </ac:picMkLst>
        </pc:picChg>
        <pc:picChg chg="mod">
          <ac:chgData name="Felipe Viana" userId="afee57a1-d31d-42f1-b644-982eaf8b2b40" providerId="ADAL" clId="{2FFD3C35-E83C-A746-B51A-264D98EB1E15}" dt="2022-04-27T00:24:24.564" v="6897" actId="1076"/>
          <ac:picMkLst>
            <pc:docMk/>
            <pc:sldMk cId="3123811304" sldId="1125"/>
            <ac:picMk id="14" creationId="{B2F7E4EF-065D-8241-9405-95DAF707E5B2}"/>
          </ac:picMkLst>
        </pc:picChg>
        <pc:picChg chg="add mod modCrop">
          <ac:chgData name="Felipe Viana" userId="afee57a1-d31d-42f1-b644-982eaf8b2b40" providerId="ADAL" clId="{2FFD3C35-E83C-A746-B51A-264D98EB1E15}" dt="2022-04-27T00:26:27.608" v="6921" actId="732"/>
          <ac:picMkLst>
            <pc:docMk/>
            <pc:sldMk cId="3123811304" sldId="1125"/>
            <ac:picMk id="15" creationId="{7B157272-6BA3-AC4E-8494-521949F96B0D}"/>
          </ac:picMkLst>
        </pc:picChg>
        <pc:picChg chg="add del mod">
          <ac:chgData name="Felipe Viana" userId="afee57a1-d31d-42f1-b644-982eaf8b2b40" providerId="ADAL" clId="{2FFD3C35-E83C-A746-B51A-264D98EB1E15}" dt="2022-04-27T00:24:52.654" v="6902" actId="478"/>
          <ac:picMkLst>
            <pc:docMk/>
            <pc:sldMk cId="3123811304" sldId="1125"/>
            <ac:picMk id="18" creationId="{9FF57FDD-F844-8442-975F-824965FB3AAC}"/>
          </ac:picMkLst>
        </pc:picChg>
        <pc:picChg chg="add mod modCrop">
          <ac:chgData name="Felipe Viana" userId="afee57a1-d31d-42f1-b644-982eaf8b2b40" providerId="ADAL" clId="{2FFD3C35-E83C-A746-B51A-264D98EB1E15}" dt="2022-04-27T00:26:49.861" v="6926" actId="732"/>
          <ac:picMkLst>
            <pc:docMk/>
            <pc:sldMk cId="3123811304" sldId="1125"/>
            <ac:picMk id="19" creationId="{2DA4C965-DEBF-A84B-B55B-D27A5DEE037C}"/>
          </ac:picMkLst>
        </pc:picChg>
        <pc:picChg chg="mod">
          <ac:chgData name="Felipe Viana" userId="afee57a1-d31d-42f1-b644-982eaf8b2b40" providerId="ADAL" clId="{2FFD3C35-E83C-A746-B51A-264D98EB1E15}" dt="2022-04-27T00:24:12.311" v="6894" actId="1076"/>
          <ac:picMkLst>
            <pc:docMk/>
            <pc:sldMk cId="3123811304" sldId="1125"/>
            <ac:picMk id="50" creationId="{D5BACD1D-AB31-5E4A-AC1D-1BDF458D64C2}"/>
          </ac:picMkLst>
        </pc:picChg>
        <pc:picChg chg="mod">
          <ac:chgData name="Felipe Viana" userId="afee57a1-d31d-42f1-b644-982eaf8b2b40" providerId="ADAL" clId="{2FFD3C35-E83C-A746-B51A-264D98EB1E15}" dt="2022-04-27T00:24:12.311" v="6894" actId="1076"/>
          <ac:picMkLst>
            <pc:docMk/>
            <pc:sldMk cId="3123811304" sldId="1125"/>
            <ac:picMk id="62" creationId="{DE1422A1-1996-6349-B4C9-FC58C2FB9984}"/>
          </ac:picMkLst>
        </pc:picChg>
        <pc:picChg chg="mod">
          <ac:chgData name="Felipe Viana" userId="afee57a1-d31d-42f1-b644-982eaf8b2b40" providerId="ADAL" clId="{2FFD3C35-E83C-A746-B51A-264D98EB1E15}" dt="2022-04-27T00:24:12.311" v="6894" actId="1076"/>
          <ac:picMkLst>
            <pc:docMk/>
            <pc:sldMk cId="3123811304" sldId="1125"/>
            <ac:picMk id="68" creationId="{9AF3A887-0459-E84C-91EB-3BF3DF6F0C66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73" creationId="{CBF5DED4-94EB-5D4D-9BE1-3E9B50435F43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81" creationId="{2701126A-583D-1549-AC8E-30C744ADA478}"/>
          </ac:picMkLst>
        </pc:picChg>
        <pc:picChg chg="add mod">
          <ac:chgData name="Felipe Viana" userId="afee57a1-d31d-42f1-b644-982eaf8b2b40" providerId="ADAL" clId="{2FFD3C35-E83C-A746-B51A-264D98EB1E15}" dt="2022-04-27T00:39:11.110" v="7019" actId="1076"/>
          <ac:picMkLst>
            <pc:docMk/>
            <pc:sldMk cId="3123811304" sldId="1125"/>
            <ac:picMk id="87" creationId="{B21EAE19-9326-E44C-8327-B7AF1FF4CC8D}"/>
          </ac:picMkLst>
        </pc:picChg>
        <pc:picChg chg="add mod">
          <ac:chgData name="Felipe Viana" userId="afee57a1-d31d-42f1-b644-982eaf8b2b40" providerId="ADAL" clId="{2FFD3C35-E83C-A746-B51A-264D98EB1E15}" dt="2022-04-27T00:39:07.182" v="7018" actId="1076"/>
          <ac:picMkLst>
            <pc:docMk/>
            <pc:sldMk cId="3123811304" sldId="1125"/>
            <ac:picMk id="88" creationId="{E2684527-1FD1-9840-B20E-180B6A59A1FF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89" creationId="{9A223449-F19E-9141-95FC-35FFC921EF31}"/>
          </ac:picMkLst>
        </pc:picChg>
        <pc:picChg chg="mod">
          <ac:chgData name="Felipe Viana" userId="afee57a1-d31d-42f1-b644-982eaf8b2b40" providerId="ADAL" clId="{2FFD3C35-E83C-A746-B51A-264D98EB1E15}" dt="2022-04-27T00:24:24.564" v="6897" actId="1076"/>
          <ac:picMkLst>
            <pc:docMk/>
            <pc:sldMk cId="3123811304" sldId="1125"/>
            <ac:picMk id="92" creationId="{2C85AF20-3A7E-9342-8E20-FEFC92677F45}"/>
          </ac:picMkLst>
        </pc:picChg>
        <pc:picChg chg="add mod">
          <ac:chgData name="Felipe Viana" userId="afee57a1-d31d-42f1-b644-982eaf8b2b40" providerId="ADAL" clId="{2FFD3C35-E83C-A746-B51A-264D98EB1E15}" dt="2022-04-27T00:40:20.664" v="7087" actId="1036"/>
          <ac:picMkLst>
            <pc:docMk/>
            <pc:sldMk cId="3123811304" sldId="1125"/>
            <ac:picMk id="93" creationId="{14058293-11B7-3F46-89C3-4FF446A9D4B7}"/>
          </ac:picMkLst>
        </pc:picChg>
        <pc:picChg chg="mod">
          <ac:chgData name="Felipe Viana" userId="afee57a1-d31d-42f1-b644-982eaf8b2b40" providerId="ADAL" clId="{2FFD3C35-E83C-A746-B51A-264D98EB1E15}" dt="2022-04-27T00:24:24.564" v="6897" actId="1076"/>
          <ac:picMkLst>
            <pc:docMk/>
            <pc:sldMk cId="3123811304" sldId="1125"/>
            <ac:picMk id="94" creationId="{36E379E6-C270-7046-A27F-C2FFEA29BF4F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96" creationId="{89BFF035-F6E6-9E41-B79C-F98C116BFC48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97" creationId="{CC8BA3A7-C71C-ED41-925F-F287466F0F8D}"/>
          </ac:picMkLst>
        </pc:picChg>
        <pc:picChg chg="add mod modCrop">
          <ac:chgData name="Felipe Viana" userId="afee57a1-d31d-42f1-b644-982eaf8b2b40" providerId="ADAL" clId="{2FFD3C35-E83C-A746-B51A-264D98EB1E15}" dt="2022-04-27T00:26:08.164" v="6917" actId="732"/>
          <ac:picMkLst>
            <pc:docMk/>
            <pc:sldMk cId="3123811304" sldId="1125"/>
            <ac:picMk id="98" creationId="{8B362B3B-E25B-5840-8D22-59BF7FA58D68}"/>
          </ac:picMkLst>
        </pc:picChg>
        <pc:picChg chg="add mod modCrop">
          <ac:chgData name="Felipe Viana" userId="afee57a1-d31d-42f1-b644-982eaf8b2b40" providerId="ADAL" clId="{2FFD3C35-E83C-A746-B51A-264D98EB1E15}" dt="2022-04-27T00:26:34.760" v="6922" actId="732"/>
          <ac:picMkLst>
            <pc:docMk/>
            <pc:sldMk cId="3123811304" sldId="1125"/>
            <ac:picMk id="99" creationId="{B0E9F55E-2A20-9349-83FB-C21BD1246E61}"/>
          </ac:picMkLst>
        </pc:picChg>
        <pc:picChg chg="add mod modCrop">
          <ac:chgData name="Felipe Viana" userId="afee57a1-d31d-42f1-b644-982eaf8b2b40" providerId="ADAL" clId="{2FFD3C35-E83C-A746-B51A-264D98EB1E15}" dt="2022-04-27T00:26:56.610" v="6927" actId="732"/>
          <ac:picMkLst>
            <pc:docMk/>
            <pc:sldMk cId="3123811304" sldId="1125"/>
            <ac:picMk id="100" creationId="{FA731E03-3977-6E4E-A6CC-A1DC07458534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02" creationId="{7CDAACD9-196B-1E40-BAE4-C1B681BA194D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03" creationId="{C4012CD7-BB45-FD4B-8C58-CE4BB381A765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04" creationId="{3B4B8EBB-77A2-CB42-9EB1-0EEFAD35B0D9}"/>
          </ac:picMkLst>
        </pc:picChg>
        <pc:picChg chg="del">
          <ac:chgData name="Felipe Viana" userId="afee57a1-d31d-42f1-b644-982eaf8b2b40" providerId="ADAL" clId="{2FFD3C35-E83C-A746-B51A-264D98EB1E15}" dt="2022-04-27T00:24:19.669" v="6896" actId="478"/>
          <ac:picMkLst>
            <pc:docMk/>
            <pc:sldMk cId="3123811304" sldId="1125"/>
            <ac:picMk id="106" creationId="{8A09CB6D-5C3F-B746-B378-E0B5E559BFB5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07" creationId="{8FEF2385-37CF-AE47-931E-7F63C36E5C93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08" creationId="{3B2C54CF-CF53-1A41-879B-36B2221E8A6E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09" creationId="{0E6B79A3-AD40-B846-88C3-9D7538D79F31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10" creationId="{BDF28217-AECC-BB44-9EA7-165C2BE81170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11" creationId="{E3F33B00-026F-AE45-9FFF-2967682F4B30}"/>
          </ac:picMkLst>
        </pc:picChg>
        <pc:picChg chg="del">
          <ac:chgData name="Felipe Viana" userId="afee57a1-d31d-42f1-b644-982eaf8b2b40" providerId="ADAL" clId="{2FFD3C35-E83C-A746-B51A-264D98EB1E15}" dt="2022-04-27T00:24:06.688" v="6893" actId="478"/>
          <ac:picMkLst>
            <pc:docMk/>
            <pc:sldMk cId="3123811304" sldId="1125"/>
            <ac:picMk id="118" creationId="{BE68F948-F0F3-B34A-B425-D4AC1DB7753C}"/>
          </ac:picMkLst>
        </pc:picChg>
      </pc:sldChg>
      <pc:sldChg chg="addSp delSp modSp add mod">
        <pc:chgData name="Felipe Viana" userId="afee57a1-d31d-42f1-b644-982eaf8b2b40" providerId="ADAL" clId="{2FFD3C35-E83C-A746-B51A-264D98EB1E15}" dt="2022-04-27T01:12:12.490" v="7277" actId="113"/>
        <pc:sldMkLst>
          <pc:docMk/>
          <pc:sldMk cId="1160733260" sldId="1126"/>
        </pc:sldMkLst>
        <pc:spChg chg="mod">
          <ac:chgData name="Felipe Viana" userId="afee57a1-d31d-42f1-b644-982eaf8b2b40" providerId="ADAL" clId="{2FFD3C35-E83C-A746-B51A-264D98EB1E15}" dt="2022-04-27T00:52:49.268" v="7140" actId="20577"/>
          <ac:spMkLst>
            <pc:docMk/>
            <pc:sldMk cId="1160733260" sldId="1126"/>
            <ac:spMk id="3" creationId="{21ABDA99-3147-7F41-BDE5-9050E32BBAE6}"/>
          </ac:spMkLst>
        </pc:spChg>
        <pc:spChg chg="del">
          <ac:chgData name="Felipe Viana" userId="afee57a1-d31d-42f1-b644-982eaf8b2b40" providerId="ADAL" clId="{2FFD3C35-E83C-A746-B51A-264D98EB1E15}" dt="2022-04-27T00:53:24.196" v="7141" actId="478"/>
          <ac:spMkLst>
            <pc:docMk/>
            <pc:sldMk cId="1160733260" sldId="1126"/>
            <ac:spMk id="5" creationId="{33DEA644-8847-8E46-968C-7BEAA83F96D4}"/>
          </ac:spMkLst>
        </pc:spChg>
        <pc:spChg chg="add mod">
          <ac:chgData name="Felipe Viana" userId="afee57a1-d31d-42f1-b644-982eaf8b2b40" providerId="ADAL" clId="{2FFD3C35-E83C-A746-B51A-264D98EB1E15}" dt="2022-04-27T01:02:12.989" v="7152" actId="14"/>
          <ac:spMkLst>
            <pc:docMk/>
            <pc:sldMk cId="1160733260" sldId="1126"/>
            <ac:spMk id="7" creationId="{18CB062D-9F27-8240-84BB-51B91E20A424}"/>
          </ac:spMkLst>
        </pc:spChg>
        <pc:spChg chg="add mod">
          <ac:chgData name="Felipe Viana" userId="afee57a1-d31d-42f1-b644-982eaf8b2b40" providerId="ADAL" clId="{2FFD3C35-E83C-A746-B51A-264D98EB1E15}" dt="2022-04-27T01:12:12.490" v="7277" actId="113"/>
          <ac:spMkLst>
            <pc:docMk/>
            <pc:sldMk cId="1160733260" sldId="1126"/>
            <ac:spMk id="9" creationId="{392C5668-B7D0-4B42-804C-16C61CC88F41}"/>
          </ac:spMkLst>
        </pc:spChg>
        <pc:spChg chg="add del mod">
          <ac:chgData name="Felipe Viana" userId="afee57a1-d31d-42f1-b644-982eaf8b2b40" providerId="ADAL" clId="{2FFD3C35-E83C-A746-B51A-264D98EB1E15}" dt="2022-04-27T01:04:52.979" v="7197" actId="478"/>
          <ac:spMkLst>
            <pc:docMk/>
            <pc:sldMk cId="1160733260" sldId="1126"/>
            <ac:spMk id="11" creationId="{A5670B34-0B2B-144D-B659-FB3223E32C7B}"/>
          </ac:spMkLst>
        </pc:spChg>
        <pc:graphicFrameChg chg="add del mod">
          <ac:chgData name="Felipe Viana" userId="afee57a1-d31d-42f1-b644-982eaf8b2b40" providerId="ADAL" clId="{2FFD3C35-E83C-A746-B51A-264D98EB1E15}" dt="2022-04-27T01:04:52.979" v="7197" actId="478"/>
          <ac:graphicFrameMkLst>
            <pc:docMk/>
            <pc:sldMk cId="1160733260" sldId="1126"/>
            <ac:graphicFrameMk id="10" creationId="{79C9BF6A-8F29-4847-A10B-EE45B3B7B314}"/>
          </ac:graphicFrameMkLst>
        </pc:graphicFrameChg>
        <pc:picChg chg="add del mod">
          <ac:chgData name="Felipe Viana" userId="afee57a1-d31d-42f1-b644-982eaf8b2b40" providerId="ADAL" clId="{2FFD3C35-E83C-A746-B51A-264D98EB1E15}" dt="2022-04-27T01:07:31.191" v="7218" actId="478"/>
          <ac:picMkLst>
            <pc:docMk/>
            <pc:sldMk cId="1160733260" sldId="1126"/>
            <ac:picMk id="4" creationId="{387BA1B1-0D49-8545-A326-0A4E4D8E502F}"/>
          </ac:picMkLst>
        </pc:picChg>
        <pc:picChg chg="add del mod">
          <ac:chgData name="Felipe Viana" userId="afee57a1-d31d-42f1-b644-982eaf8b2b40" providerId="ADAL" clId="{2FFD3C35-E83C-A746-B51A-264D98EB1E15}" dt="2022-04-27T01:06:46.243" v="7217" actId="478"/>
          <ac:picMkLst>
            <pc:docMk/>
            <pc:sldMk cId="1160733260" sldId="1126"/>
            <ac:picMk id="8" creationId="{8E082127-5159-E246-8D7D-2A1F68DB024C}"/>
          </ac:picMkLst>
        </pc:picChg>
        <pc:picChg chg="add del mod">
          <ac:chgData name="Felipe Viana" userId="afee57a1-d31d-42f1-b644-982eaf8b2b40" providerId="ADAL" clId="{2FFD3C35-E83C-A746-B51A-264D98EB1E15}" dt="2022-04-27T01:07:40.685" v="7221" actId="478"/>
          <ac:picMkLst>
            <pc:docMk/>
            <pc:sldMk cId="1160733260" sldId="1126"/>
            <ac:picMk id="12" creationId="{53ACD0F4-38EB-F945-8C38-6F533B5F9D73}"/>
          </ac:picMkLst>
        </pc:picChg>
        <pc:picChg chg="add mod">
          <ac:chgData name="Felipe Viana" userId="afee57a1-d31d-42f1-b644-982eaf8b2b40" providerId="ADAL" clId="{2FFD3C35-E83C-A746-B51A-264D98EB1E15}" dt="2022-04-27T01:08:04.196" v="7223" actId="1076"/>
          <ac:picMkLst>
            <pc:docMk/>
            <pc:sldMk cId="1160733260" sldId="1126"/>
            <ac:picMk id="13" creationId="{2DFEB98E-EEFB-0742-A10D-49FF2A5D7EBF}"/>
          </ac:picMkLst>
        </pc:picChg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3078463465" sldId="1127"/>
        </pc:sldMkLst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3621504070" sldId="1128"/>
        </pc:sldMkLst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3509821476" sldId="1129"/>
        </pc:sldMkLst>
      </pc:sldChg>
      <pc:sldChg chg="addSp modSp mod">
        <pc:chgData name="Felipe Viana" userId="afee57a1-d31d-42f1-b644-982eaf8b2b40" providerId="ADAL" clId="{2FFD3C35-E83C-A746-B51A-264D98EB1E15}" dt="2022-04-28T13:12:00.375" v="7727" actId="14100"/>
        <pc:sldMkLst>
          <pc:docMk/>
          <pc:sldMk cId="1830078208" sldId="1130"/>
        </pc:sldMkLst>
        <pc:spChg chg="mod">
          <ac:chgData name="Felipe Viana" userId="afee57a1-d31d-42f1-b644-982eaf8b2b40" providerId="ADAL" clId="{2FFD3C35-E83C-A746-B51A-264D98EB1E15}" dt="2022-04-28T12:57:04.765" v="7526" actId="20577"/>
          <ac:spMkLst>
            <pc:docMk/>
            <pc:sldMk cId="1830078208" sldId="1130"/>
            <ac:spMk id="2" creationId="{BBE78AFF-4523-A548-851D-3D2F72F219F4}"/>
          </ac:spMkLst>
        </pc:spChg>
        <pc:spChg chg="add mod">
          <ac:chgData name="Felipe Viana" userId="afee57a1-d31d-42f1-b644-982eaf8b2b40" providerId="ADAL" clId="{2FFD3C35-E83C-A746-B51A-264D98EB1E15}" dt="2022-04-28T13:11:09.957" v="7724" actId="1582"/>
          <ac:spMkLst>
            <pc:docMk/>
            <pc:sldMk cId="1830078208" sldId="1130"/>
            <ac:spMk id="9" creationId="{AA0016E2-688C-234A-8714-799306A5B954}"/>
          </ac:spMkLst>
        </pc:spChg>
        <pc:spChg chg="add mod">
          <ac:chgData name="Felipe Viana" userId="afee57a1-d31d-42f1-b644-982eaf8b2b40" providerId="ADAL" clId="{2FFD3C35-E83C-A746-B51A-264D98EB1E15}" dt="2022-04-28T13:12:00.375" v="7727" actId="14100"/>
          <ac:spMkLst>
            <pc:docMk/>
            <pc:sldMk cId="1830078208" sldId="1130"/>
            <ac:spMk id="12" creationId="{9DCE71BD-A67B-044C-A92C-43117EBA770A}"/>
          </ac:spMkLst>
        </pc:spChg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3066065411" sldId="1132"/>
        </pc:sldMkLst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210545109" sldId="1134"/>
        </pc:sldMkLst>
      </pc:sldChg>
      <pc:sldChg chg="ord">
        <pc:chgData name="Felipe Viana" userId="afee57a1-d31d-42f1-b644-982eaf8b2b40" providerId="ADAL" clId="{2FFD3C35-E83C-A746-B51A-264D98EB1E15}" dt="2022-04-28T12:55:10.253" v="7476" actId="20578"/>
        <pc:sldMkLst>
          <pc:docMk/>
          <pc:sldMk cId="4180785783" sldId="1135"/>
        </pc:sldMkLst>
      </pc:sldChg>
      <pc:sldChg chg="addSp delSp modSp new mod">
        <pc:chgData name="Felipe Viana" userId="afee57a1-d31d-42f1-b644-982eaf8b2b40" providerId="ADAL" clId="{2FFD3C35-E83C-A746-B51A-264D98EB1E15}" dt="2022-04-28T13:09:24.107" v="7720" actId="1076"/>
        <pc:sldMkLst>
          <pc:docMk/>
          <pc:sldMk cId="1178450192" sldId="1136"/>
        </pc:sldMkLst>
        <pc:spChg chg="mod">
          <ac:chgData name="Felipe Viana" userId="afee57a1-d31d-42f1-b644-982eaf8b2b40" providerId="ADAL" clId="{2FFD3C35-E83C-A746-B51A-264D98EB1E15}" dt="2022-04-28T12:58:48.191" v="7555" actId="20577"/>
          <ac:spMkLst>
            <pc:docMk/>
            <pc:sldMk cId="1178450192" sldId="1136"/>
            <ac:spMk id="2" creationId="{2B579A0E-AE87-0741-A1D8-4A555ACB7398}"/>
          </ac:spMkLst>
        </pc:spChg>
        <pc:spChg chg="add del mod topLvl">
          <ac:chgData name="Felipe Viana" userId="afee57a1-d31d-42f1-b644-982eaf8b2b40" providerId="ADAL" clId="{2FFD3C35-E83C-A746-B51A-264D98EB1E15}" dt="2022-04-28T13:04:12.357" v="7664" actId="478"/>
          <ac:spMkLst>
            <pc:docMk/>
            <pc:sldMk cId="1178450192" sldId="1136"/>
            <ac:spMk id="6" creationId="{5CD193F1-2340-AF4A-9F91-92C42F75E79E}"/>
          </ac:spMkLst>
        </pc:spChg>
        <pc:spChg chg="add mod">
          <ac:chgData name="Felipe Viana" userId="afee57a1-d31d-42f1-b644-982eaf8b2b40" providerId="ADAL" clId="{2FFD3C35-E83C-A746-B51A-264D98EB1E15}" dt="2022-04-28T13:09:03.467" v="7716" actId="1076"/>
          <ac:spMkLst>
            <pc:docMk/>
            <pc:sldMk cId="1178450192" sldId="1136"/>
            <ac:spMk id="13" creationId="{BB5F47EA-8656-0444-A71C-967112D2790E}"/>
          </ac:spMkLst>
        </pc:spChg>
        <pc:spChg chg="add mod">
          <ac:chgData name="Felipe Viana" userId="afee57a1-d31d-42f1-b644-982eaf8b2b40" providerId="ADAL" clId="{2FFD3C35-E83C-A746-B51A-264D98EB1E15}" dt="2022-04-28T13:09:13.180" v="7718" actId="1076"/>
          <ac:spMkLst>
            <pc:docMk/>
            <pc:sldMk cId="1178450192" sldId="1136"/>
            <ac:spMk id="14" creationId="{4FEBF9E6-6CC8-C541-8F23-106869D5D5F3}"/>
          </ac:spMkLst>
        </pc:spChg>
        <pc:spChg chg="add mod">
          <ac:chgData name="Felipe Viana" userId="afee57a1-d31d-42f1-b644-982eaf8b2b40" providerId="ADAL" clId="{2FFD3C35-E83C-A746-B51A-264D98EB1E15}" dt="2022-04-28T13:09:24.107" v="7720" actId="1076"/>
          <ac:spMkLst>
            <pc:docMk/>
            <pc:sldMk cId="1178450192" sldId="1136"/>
            <ac:spMk id="15" creationId="{92E62856-8A17-5B4D-94F6-7A0ECD29B1F3}"/>
          </ac:spMkLst>
        </pc:spChg>
        <pc:spChg chg="add mod">
          <ac:chgData name="Felipe Viana" userId="afee57a1-d31d-42f1-b644-982eaf8b2b40" providerId="ADAL" clId="{2FFD3C35-E83C-A746-B51A-264D98EB1E15}" dt="2022-04-28T13:03:54.291" v="7661" actId="20577"/>
          <ac:spMkLst>
            <pc:docMk/>
            <pc:sldMk cId="1178450192" sldId="1136"/>
            <ac:spMk id="16" creationId="{4D3E399B-6BD3-A544-B297-511CB20453BF}"/>
          </ac:spMkLst>
        </pc:spChg>
        <pc:spChg chg="add mod">
          <ac:chgData name="Felipe Viana" userId="afee57a1-d31d-42f1-b644-982eaf8b2b40" providerId="ADAL" clId="{2FFD3C35-E83C-A746-B51A-264D98EB1E15}" dt="2022-04-28T13:03:51.246" v="7657" actId="20577"/>
          <ac:spMkLst>
            <pc:docMk/>
            <pc:sldMk cId="1178450192" sldId="1136"/>
            <ac:spMk id="17" creationId="{B7FA0AAB-34B7-EE4A-AE06-4A2F36F1826C}"/>
          </ac:spMkLst>
        </pc:spChg>
        <pc:spChg chg="add mod">
          <ac:chgData name="Felipe Viana" userId="afee57a1-d31d-42f1-b644-982eaf8b2b40" providerId="ADAL" clId="{2FFD3C35-E83C-A746-B51A-264D98EB1E15}" dt="2022-04-28T13:05:50.470" v="7712" actId="1076"/>
          <ac:spMkLst>
            <pc:docMk/>
            <pc:sldMk cId="1178450192" sldId="1136"/>
            <ac:spMk id="18" creationId="{6C9723A7-C54D-4A42-BF05-2D0631410BC0}"/>
          </ac:spMkLst>
        </pc:spChg>
        <pc:grpChg chg="add del mod">
          <ac:chgData name="Felipe Viana" userId="afee57a1-d31d-42f1-b644-982eaf8b2b40" providerId="ADAL" clId="{2FFD3C35-E83C-A746-B51A-264D98EB1E15}" dt="2022-04-28T13:00:37.668" v="7576" actId="165"/>
          <ac:grpSpMkLst>
            <pc:docMk/>
            <pc:sldMk cId="1178450192" sldId="1136"/>
            <ac:grpSpMk id="10" creationId="{B7223392-7DBE-A841-9C5E-E70BD2889FED}"/>
          </ac:grpSpMkLst>
        </pc:grpChg>
        <pc:picChg chg="add mod modCrop">
          <ac:chgData name="Felipe Viana" userId="afee57a1-d31d-42f1-b644-982eaf8b2b40" providerId="ADAL" clId="{2FFD3C35-E83C-A746-B51A-264D98EB1E15}" dt="2022-04-28T13:04:43.236" v="7673" actId="1076"/>
          <ac:picMkLst>
            <pc:docMk/>
            <pc:sldMk cId="1178450192" sldId="1136"/>
            <ac:picMk id="3" creationId="{1F32EC45-BC1C-AB47-8698-1EAE54FC1A4E}"/>
          </ac:picMkLst>
        </pc:picChg>
        <pc:picChg chg="add mod topLvl">
          <ac:chgData name="Felipe Viana" userId="afee57a1-d31d-42f1-b644-982eaf8b2b40" providerId="ADAL" clId="{2FFD3C35-E83C-A746-B51A-264D98EB1E15}" dt="2022-04-28T13:04:50.956" v="7676" actId="1076"/>
          <ac:picMkLst>
            <pc:docMk/>
            <pc:sldMk cId="1178450192" sldId="1136"/>
            <ac:picMk id="4" creationId="{1A56D175-5282-D14F-B6BA-1DA0FEA089BC}"/>
          </ac:picMkLst>
        </pc:picChg>
        <pc:picChg chg="add del mod topLvl modCrop">
          <ac:chgData name="Felipe Viana" userId="afee57a1-d31d-42f1-b644-982eaf8b2b40" providerId="ADAL" clId="{2FFD3C35-E83C-A746-B51A-264D98EB1E15}" dt="2022-04-28T13:04:14.331" v="7665" actId="478"/>
          <ac:picMkLst>
            <pc:docMk/>
            <pc:sldMk cId="1178450192" sldId="1136"/>
            <ac:picMk id="5" creationId="{4B6F18A2-9B06-0A45-9BED-B243B2D06388}"/>
          </ac:picMkLst>
        </pc:picChg>
        <pc:picChg chg="add mod topLvl modCrop">
          <ac:chgData name="Felipe Viana" userId="afee57a1-d31d-42f1-b644-982eaf8b2b40" providerId="ADAL" clId="{2FFD3C35-E83C-A746-B51A-264D98EB1E15}" dt="2022-04-28T13:05:07.038" v="7683" actId="1076"/>
          <ac:picMkLst>
            <pc:docMk/>
            <pc:sldMk cId="1178450192" sldId="1136"/>
            <ac:picMk id="8" creationId="{8C330DC1-EAC2-FB4D-8DF2-171493E6D57B}"/>
          </ac:picMkLst>
        </pc:picChg>
        <pc:picChg chg="add mod">
          <ac:chgData name="Felipe Viana" userId="afee57a1-d31d-42f1-b644-982eaf8b2b40" providerId="ADAL" clId="{2FFD3C35-E83C-A746-B51A-264D98EB1E15}" dt="2022-04-28T13:05:50.470" v="7712" actId="1076"/>
          <ac:picMkLst>
            <pc:docMk/>
            <pc:sldMk cId="1178450192" sldId="1136"/>
            <ac:picMk id="11" creationId="{756243C4-9581-7347-AEFE-315A34D429C6}"/>
          </ac:picMkLst>
        </pc:picChg>
        <pc:picChg chg="add mod">
          <ac:chgData name="Felipe Viana" userId="afee57a1-d31d-42f1-b644-982eaf8b2b40" providerId="ADAL" clId="{2FFD3C35-E83C-A746-B51A-264D98EB1E15}" dt="2022-04-28T13:05:50.470" v="7712" actId="1076"/>
          <ac:picMkLst>
            <pc:docMk/>
            <pc:sldMk cId="1178450192" sldId="1136"/>
            <ac:picMk id="12" creationId="{B1BC59A6-7429-C643-845C-882DAC39FA2D}"/>
          </ac:picMkLst>
        </pc:picChg>
        <pc:cxnChg chg="add del mod topLvl">
          <ac:chgData name="Felipe Viana" userId="afee57a1-d31d-42f1-b644-982eaf8b2b40" providerId="ADAL" clId="{2FFD3C35-E83C-A746-B51A-264D98EB1E15}" dt="2022-04-28T13:04:06.066" v="7663" actId="478"/>
          <ac:cxnSpMkLst>
            <pc:docMk/>
            <pc:sldMk cId="1178450192" sldId="1136"/>
            <ac:cxnSpMk id="7" creationId="{E13411BE-606B-5D44-A6E9-637CFF82572F}"/>
          </ac:cxnSpMkLst>
        </pc:cxnChg>
      </pc:sldChg>
    </pc:docChg>
  </pc:docChgLst>
  <pc:docChgLst>
    <pc:chgData name="admarques@knights.ucf.edu" userId="S::urn:spo:guest#admarques@knights.ucf.edu::" providerId="AD" clId="Web-{04DBBE6E-DCB2-AB0E-6984-E4039F28A914}"/>
    <pc:docChg chg="modSld">
      <pc:chgData name="admarques@knights.ucf.edu" userId="S::urn:spo:guest#admarques@knights.ucf.edu::" providerId="AD" clId="Web-{04DBBE6E-DCB2-AB0E-6984-E4039F28A914}" dt="2022-07-28T15:35:31.198" v="144" actId="1076"/>
      <pc:docMkLst>
        <pc:docMk/>
      </pc:docMkLst>
      <pc:sldChg chg="addSp delSp modSp">
        <pc:chgData name="admarques@knights.ucf.edu" userId="S::urn:spo:guest#admarques@knights.ucf.edu::" providerId="AD" clId="Web-{04DBBE6E-DCB2-AB0E-6984-E4039F28A914}" dt="2022-07-28T15:35:31.198" v="144" actId="1076"/>
        <pc:sldMkLst>
          <pc:docMk/>
          <pc:sldMk cId="4157289600" sldId="1180"/>
        </pc:sldMkLst>
        <pc:spChg chg="mod">
          <ac:chgData name="admarques@knights.ucf.edu" userId="S::urn:spo:guest#admarques@knights.ucf.edu::" providerId="AD" clId="Web-{04DBBE6E-DCB2-AB0E-6984-E4039F28A914}" dt="2022-07-28T15:23:20.824" v="16" actId="1076"/>
          <ac:spMkLst>
            <pc:docMk/>
            <pc:sldMk cId="4157289600" sldId="1180"/>
            <ac:spMk id="9" creationId="{2BD43899-4706-F04F-A586-B70AD20A2904}"/>
          </ac:spMkLst>
        </pc:spChg>
        <pc:spChg chg="mod">
          <ac:chgData name="admarques@knights.ucf.edu" userId="S::urn:spo:guest#admarques@knights.ucf.edu::" providerId="AD" clId="Web-{04DBBE6E-DCB2-AB0E-6984-E4039F28A914}" dt="2022-07-28T15:26:18.734" v="70" actId="1076"/>
          <ac:spMkLst>
            <pc:docMk/>
            <pc:sldMk cId="4157289600" sldId="1180"/>
            <ac:spMk id="11" creationId="{458FEDE8-C61E-9248-B933-6E72B912D463}"/>
          </ac:spMkLst>
        </pc:spChg>
        <pc:spChg chg="add mod">
          <ac:chgData name="admarques@knights.ucf.edu" userId="S::urn:spo:guest#admarques@knights.ucf.edu::" providerId="AD" clId="Web-{04DBBE6E-DCB2-AB0E-6984-E4039F28A914}" dt="2022-07-28T15:35:31.198" v="144" actId="1076"/>
          <ac:spMkLst>
            <pc:docMk/>
            <pc:sldMk cId="4157289600" sldId="1180"/>
            <ac:spMk id="18" creationId="{1B1514A5-8285-37AD-EFC1-49C984CFAF43}"/>
          </ac:spMkLst>
        </pc:spChg>
        <pc:spChg chg="add del">
          <ac:chgData name="admarques@knights.ucf.edu" userId="S::urn:spo:guest#admarques@knights.ucf.edu::" providerId="AD" clId="Web-{04DBBE6E-DCB2-AB0E-6984-E4039F28A914}" dt="2022-07-28T15:34:20.666" v="136"/>
          <ac:spMkLst>
            <pc:docMk/>
            <pc:sldMk cId="4157289600" sldId="1180"/>
            <ac:spMk id="19" creationId="{AD2CB4F4-014E-932C-2704-AEE57C912B7B}"/>
          </ac:spMkLst>
        </pc:spChg>
        <pc:spChg chg="add mod">
          <ac:chgData name="admarques@knights.ucf.edu" userId="S::urn:spo:guest#admarques@knights.ucf.edu::" providerId="AD" clId="Web-{04DBBE6E-DCB2-AB0E-6984-E4039F28A914}" dt="2022-07-28T15:35:25.198" v="143" actId="1076"/>
          <ac:spMkLst>
            <pc:docMk/>
            <pc:sldMk cId="4157289600" sldId="1180"/>
            <ac:spMk id="20" creationId="{57AF4273-274C-5047-8332-515FCE75704A}"/>
          </ac:spMkLst>
        </pc:spChg>
        <pc:spChg chg="mod">
          <ac:chgData name="admarques@knights.ucf.edu" userId="S::urn:spo:guest#admarques@knights.ucf.edu::" providerId="AD" clId="Web-{04DBBE6E-DCB2-AB0E-6984-E4039F28A914}" dt="2022-07-28T15:25:48.186" v="61" actId="20577"/>
          <ac:spMkLst>
            <pc:docMk/>
            <pc:sldMk cId="4157289600" sldId="1180"/>
            <ac:spMk id="26" creationId="{822424D7-231A-E5EB-20B6-8F6CD69DDA01}"/>
          </ac:spMkLst>
        </pc:spChg>
        <pc:spChg chg="mod">
          <ac:chgData name="admarques@knights.ucf.edu" userId="S::urn:spo:guest#admarques@knights.ucf.edu::" providerId="AD" clId="Web-{04DBBE6E-DCB2-AB0E-6984-E4039F28A914}" dt="2022-07-28T15:25:02.295" v="24" actId="20577"/>
          <ac:spMkLst>
            <pc:docMk/>
            <pc:sldMk cId="4157289600" sldId="1180"/>
            <ac:spMk id="31" creationId="{736C5CAE-74FF-AD1B-1A86-73F9F1DE23D0}"/>
          </ac:spMkLst>
        </pc:spChg>
        <pc:spChg chg="mod">
          <ac:chgData name="admarques@knights.ucf.edu" userId="S::urn:spo:guest#admarques@knights.ucf.edu::" providerId="AD" clId="Web-{04DBBE6E-DCB2-AB0E-6984-E4039F28A914}" dt="2022-07-28T15:25:04.638" v="28" actId="20577"/>
          <ac:spMkLst>
            <pc:docMk/>
            <pc:sldMk cId="4157289600" sldId="1180"/>
            <ac:spMk id="32" creationId="{730322E4-AD33-6B32-70C4-069903CB1AF7}"/>
          </ac:spMkLst>
        </pc:spChg>
        <pc:spChg chg="mod">
          <ac:chgData name="admarques@knights.ucf.edu" userId="S::urn:spo:guest#admarques@knights.ucf.edu::" providerId="AD" clId="Web-{04DBBE6E-DCB2-AB0E-6984-E4039F28A914}" dt="2022-07-28T15:25:06.826" v="32" actId="20577"/>
          <ac:spMkLst>
            <pc:docMk/>
            <pc:sldMk cId="4157289600" sldId="1180"/>
            <ac:spMk id="33" creationId="{B8E39421-6757-231E-0694-9D9376CD805D}"/>
          </ac:spMkLst>
        </pc:spChg>
        <pc:spChg chg="mod">
          <ac:chgData name="admarques@knights.ucf.edu" userId="S::urn:spo:guest#admarques@knights.ucf.edu::" providerId="AD" clId="Web-{04DBBE6E-DCB2-AB0E-6984-E4039F28A914}" dt="2022-07-28T15:25:31.951" v="51" actId="1076"/>
          <ac:spMkLst>
            <pc:docMk/>
            <pc:sldMk cId="4157289600" sldId="1180"/>
            <ac:spMk id="34" creationId="{A648516E-95C4-B33A-B008-E3671A1A436F}"/>
          </ac:spMkLst>
        </pc:spChg>
        <pc:grpChg chg="add mod">
          <ac:chgData name="admarques@knights.ucf.edu" userId="S::urn:spo:guest#admarques@knights.ucf.edu::" providerId="AD" clId="Web-{04DBBE6E-DCB2-AB0E-6984-E4039F28A914}" dt="2022-07-28T15:34:29.900" v="137" actId="1076"/>
          <ac:grpSpMkLst>
            <pc:docMk/>
            <pc:sldMk cId="4157289600" sldId="1180"/>
            <ac:grpSpMk id="13" creationId="{73E6EA0C-0720-2983-3AE8-317D846314AA}"/>
          </ac:grpSpMkLst>
        </pc:grpChg>
        <pc:grpChg chg="mod">
          <ac:chgData name="admarques@knights.ucf.edu" userId="S::urn:spo:guest#admarques@knights.ucf.edu::" providerId="AD" clId="Web-{04DBBE6E-DCB2-AB0E-6984-E4039F28A914}" dt="2022-07-28T15:27:10.938" v="71" actId="1076"/>
          <ac:grpSpMkLst>
            <pc:docMk/>
            <pc:sldMk cId="4157289600" sldId="1180"/>
            <ac:grpSpMk id="50" creationId="{66BF9013-1904-BA43-9F4F-3325746581D7}"/>
          </ac:grpSpMkLst>
        </pc:grpChg>
        <pc:picChg chg="add mod ord">
          <ac:chgData name="admarques@knights.ucf.edu" userId="S::urn:spo:guest#admarques@knights.ucf.edu::" providerId="AD" clId="Web-{04DBBE6E-DCB2-AB0E-6984-E4039F28A914}" dt="2022-07-28T15:23:16.652" v="15"/>
          <ac:picMkLst>
            <pc:docMk/>
            <pc:sldMk cId="4157289600" sldId="1180"/>
            <ac:picMk id="3" creationId="{65A67E45-F84E-E0ED-08D7-803449C4A862}"/>
          </ac:picMkLst>
        </pc:picChg>
        <pc:picChg chg="del mod">
          <ac:chgData name="admarques@knights.ucf.edu" userId="S::urn:spo:guest#admarques@knights.ucf.edu::" providerId="AD" clId="Web-{04DBBE6E-DCB2-AB0E-6984-E4039F28A914}" dt="2022-07-28T15:19:25.959" v="3"/>
          <ac:picMkLst>
            <pc:docMk/>
            <pc:sldMk cId="4157289600" sldId="1180"/>
            <ac:picMk id="16" creationId="{6630198D-892D-110C-3625-A96E4728FBD6}"/>
          </ac:picMkLst>
        </pc:picChg>
        <pc:picChg chg="add mod modCrop">
          <ac:chgData name="admarques@knights.ucf.edu" userId="S::urn:spo:guest#admarques@knights.ucf.edu::" providerId="AD" clId="Web-{04DBBE6E-DCB2-AB0E-6984-E4039F28A914}" dt="2022-07-28T15:34:43.151" v="140" actId="1076"/>
          <ac:picMkLst>
            <pc:docMk/>
            <pc:sldMk cId="4157289600" sldId="1180"/>
            <ac:picMk id="17" creationId="{CA19DE23-0D4B-8940-8C98-9104B5471172}"/>
          </ac:picMkLst>
        </pc:picChg>
        <pc:cxnChg chg="del">
          <ac:chgData name="admarques@knights.ucf.edu" userId="S::urn:spo:guest#admarques@knights.ucf.edu::" providerId="AD" clId="Web-{04DBBE6E-DCB2-AB0E-6984-E4039F28A914}" dt="2022-07-28T15:26:01.843" v="62"/>
          <ac:cxnSpMkLst>
            <pc:docMk/>
            <pc:sldMk cId="4157289600" sldId="1180"/>
            <ac:cxnSpMk id="6" creationId="{BDF5F107-F48E-A782-CB0B-1BC1C40B0B3D}"/>
          </ac:cxnSpMkLst>
        </pc:cxnChg>
        <pc:cxnChg chg="del">
          <ac:chgData name="admarques@knights.ucf.edu" userId="S::urn:spo:guest#admarques@knights.ucf.edu::" providerId="AD" clId="Web-{04DBBE6E-DCB2-AB0E-6984-E4039F28A914}" dt="2022-07-28T15:26:03.233" v="63"/>
          <ac:cxnSpMkLst>
            <pc:docMk/>
            <pc:sldMk cId="4157289600" sldId="1180"/>
            <ac:cxnSpMk id="10" creationId="{5880776C-5336-1A1D-22A9-68894662FE4D}"/>
          </ac:cxnSpMkLst>
        </pc:cxnChg>
        <pc:cxnChg chg="del">
          <ac:chgData name="admarques@knights.ucf.edu" userId="S::urn:spo:guest#admarques@knights.ucf.edu::" providerId="AD" clId="Web-{04DBBE6E-DCB2-AB0E-6984-E4039F28A914}" dt="2022-07-28T15:26:05.655" v="64"/>
          <ac:cxnSpMkLst>
            <pc:docMk/>
            <pc:sldMk cId="4157289600" sldId="1180"/>
            <ac:cxnSpMk id="25" creationId="{7673C1E0-3365-42F7-F4E0-7FF82ABD3E96}"/>
          </ac:cxnSpMkLst>
        </pc:cxnChg>
      </pc:sldChg>
    </pc:docChg>
  </pc:docChgLst>
  <pc:docChgLst>
    <pc:chgData name="admarques@knights.ucf.edu" userId="S::urn:spo:guest#admarques@knights.ucf.edu::" providerId="AD" clId="Web-{C54CE5C5-91CD-4EAA-0727-AF53B35ECBA5}"/>
    <pc:docChg chg="modSld">
      <pc:chgData name="admarques@knights.ucf.edu" userId="S::urn:spo:guest#admarques@knights.ucf.edu::" providerId="AD" clId="Web-{C54CE5C5-91CD-4EAA-0727-AF53B35ECBA5}" dt="2022-06-26T23:08:49.421" v="56" actId="20577"/>
      <pc:docMkLst>
        <pc:docMk/>
      </pc:docMkLst>
      <pc:sldChg chg="addSp modSp">
        <pc:chgData name="admarques@knights.ucf.edu" userId="S::urn:spo:guest#admarques@knights.ucf.edu::" providerId="AD" clId="Web-{C54CE5C5-91CD-4EAA-0727-AF53B35ECBA5}" dt="2022-06-26T23:08:49.421" v="56" actId="20577"/>
        <pc:sldMkLst>
          <pc:docMk/>
          <pc:sldMk cId="2948875808" sldId="1166"/>
        </pc:sldMkLst>
        <pc:spChg chg="add mod">
          <ac:chgData name="admarques@knights.ucf.edu" userId="S::urn:spo:guest#admarques@knights.ucf.edu::" providerId="AD" clId="Web-{C54CE5C5-91CD-4EAA-0727-AF53B35ECBA5}" dt="2022-06-26T23:08:49.421" v="56" actId="20577"/>
          <ac:spMkLst>
            <pc:docMk/>
            <pc:sldMk cId="2948875808" sldId="1166"/>
            <ac:spMk id="4" creationId="{9B24C60F-BF02-959E-723C-7852C923A6A0}"/>
          </ac:spMkLst>
        </pc:spChg>
      </pc:sldChg>
    </pc:docChg>
  </pc:docChgLst>
  <pc:docChgLst>
    <pc:chgData name="admarques@knights.ucf.edu" userId="S::urn:spo:guest#admarques@knights.ucf.edu::" providerId="AD" clId="Web-{43D80958-0705-F6F6-3DD3-A3F692A1C22F}"/>
    <pc:docChg chg="addSld delSld modSld">
      <pc:chgData name="admarques@knights.ucf.edu" userId="S::urn:spo:guest#admarques@knights.ucf.edu::" providerId="AD" clId="Web-{43D80958-0705-F6F6-3DD3-A3F692A1C22F}" dt="2022-08-04T20:48:21" v="9"/>
      <pc:docMkLst>
        <pc:docMk/>
      </pc:docMkLst>
      <pc:sldChg chg="addSp delSp modSp del">
        <pc:chgData name="admarques@knights.ucf.edu" userId="S::urn:spo:guest#admarques@knights.ucf.edu::" providerId="AD" clId="Web-{43D80958-0705-F6F6-3DD3-A3F692A1C22F}" dt="2022-08-04T20:48:21" v="9"/>
        <pc:sldMkLst>
          <pc:docMk/>
          <pc:sldMk cId="2913706541" sldId="1185"/>
        </pc:sldMkLst>
        <pc:spChg chg="del">
          <ac:chgData name="admarques@knights.ucf.edu" userId="S::urn:spo:guest#admarques@knights.ucf.edu::" providerId="AD" clId="Web-{43D80958-0705-F6F6-3DD3-A3F692A1C22F}" dt="2022-08-04T20:47:49.623" v="5"/>
          <ac:spMkLst>
            <pc:docMk/>
            <pc:sldMk cId="2913706541" sldId="1185"/>
            <ac:spMk id="2" creationId="{A9EAF64E-E4EF-BF4E-A47B-2DCB5EEC0BBB}"/>
          </ac:spMkLst>
        </pc:spChg>
        <pc:spChg chg="add mod">
          <ac:chgData name="admarques@knights.ucf.edu" userId="S::urn:spo:guest#admarques@knights.ucf.edu::" providerId="AD" clId="Web-{43D80958-0705-F6F6-3DD3-A3F692A1C22F}" dt="2022-08-04T20:47:49.623" v="5"/>
          <ac:spMkLst>
            <pc:docMk/>
            <pc:sldMk cId="2913706541" sldId="1185"/>
            <ac:spMk id="4" creationId="{ADA4B627-F4C3-885B-321B-A54199E0D522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5" creationId="{C53899DF-D626-E5DE-8590-E74B897896AF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9" creationId="{900CF6EB-C603-0C6A-BD24-AC2908A96F9B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10" creationId="{202EA4EA-AED1-3781-FA38-3194F87E865C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11" creationId="{9425FC83-27B4-CBD9-789C-F566AA967C53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13" creationId="{8A096DB5-F2F7-F3EE-B145-BB63B80E478F}"/>
          </ac:spMkLst>
        </pc:spChg>
        <pc:spChg chg="add">
          <ac:chgData name="admarques@knights.ucf.edu" userId="S::urn:spo:guest#admarques@knights.ucf.edu::" providerId="AD" clId="Web-{43D80958-0705-F6F6-3DD3-A3F692A1C22F}" dt="2022-08-04T20:47:52.420" v="6"/>
          <ac:spMkLst>
            <pc:docMk/>
            <pc:sldMk cId="2913706541" sldId="1185"/>
            <ac:spMk id="15" creationId="{EDA47DC0-A9B4-626A-E402-48DF08173D05}"/>
          </ac:spMkLst>
        </pc:spChg>
        <pc:graphicFrameChg chg="add del mod">
          <ac:chgData name="admarques@knights.ucf.edu" userId="S::urn:spo:guest#admarques@knights.ucf.edu::" providerId="AD" clId="Web-{43D80958-0705-F6F6-3DD3-A3F692A1C22F}" dt="2022-08-04T20:48:12.031" v="8"/>
          <ac:graphicFrameMkLst>
            <pc:docMk/>
            <pc:sldMk cId="2913706541" sldId="1185"/>
            <ac:graphicFrameMk id="17" creationId="{79404099-7C2B-80B2-29E9-F9C4A02CD51A}"/>
          </ac:graphicFrameMkLst>
        </pc:graphicFrameChg>
        <pc:picChg chg="add">
          <ac:chgData name="admarques@knights.ucf.edu" userId="S::urn:spo:guest#admarques@knights.ucf.edu::" providerId="AD" clId="Web-{43D80958-0705-F6F6-3DD3-A3F692A1C22F}" dt="2022-08-04T20:47:52.420" v="6"/>
          <ac:picMkLst>
            <pc:docMk/>
            <pc:sldMk cId="2913706541" sldId="1185"/>
            <ac:picMk id="6" creationId="{7ED31439-C365-E7C1-856E-8D62D03A0B21}"/>
          </ac:picMkLst>
        </pc:picChg>
        <pc:picChg chg="add">
          <ac:chgData name="admarques@knights.ucf.edu" userId="S::urn:spo:guest#admarques@knights.ucf.edu::" providerId="AD" clId="Web-{43D80958-0705-F6F6-3DD3-A3F692A1C22F}" dt="2022-08-04T20:47:52.420" v="6"/>
          <ac:picMkLst>
            <pc:docMk/>
            <pc:sldMk cId="2913706541" sldId="1185"/>
            <ac:picMk id="7" creationId="{76CEEC84-596E-5206-7652-664F5F25B5A5}"/>
          </ac:picMkLst>
        </pc:picChg>
        <pc:picChg chg="add">
          <ac:chgData name="admarques@knights.ucf.edu" userId="S::urn:spo:guest#admarques@knights.ucf.edu::" providerId="AD" clId="Web-{43D80958-0705-F6F6-3DD3-A3F692A1C22F}" dt="2022-08-04T20:47:52.420" v="6"/>
          <ac:picMkLst>
            <pc:docMk/>
            <pc:sldMk cId="2913706541" sldId="1185"/>
            <ac:picMk id="8" creationId="{C4CE22AE-181B-C600-7114-7BBE8ABBBFFB}"/>
          </ac:picMkLst>
        </pc:picChg>
        <pc:picChg chg="add">
          <ac:chgData name="admarques@knights.ucf.edu" userId="S::urn:spo:guest#admarques@knights.ucf.edu::" providerId="AD" clId="Web-{43D80958-0705-F6F6-3DD3-A3F692A1C22F}" dt="2022-08-04T20:47:52.420" v="6"/>
          <ac:picMkLst>
            <pc:docMk/>
            <pc:sldMk cId="2913706541" sldId="1185"/>
            <ac:picMk id="12" creationId="{E5B2365F-32E0-CA4B-941F-BEE3B785334F}"/>
          </ac:picMkLst>
        </pc:picChg>
        <pc:picChg chg="add">
          <ac:chgData name="admarques@knights.ucf.edu" userId="S::urn:spo:guest#admarques@knights.ucf.edu::" providerId="AD" clId="Web-{43D80958-0705-F6F6-3DD3-A3F692A1C22F}" dt="2022-08-04T20:47:52.420" v="6"/>
          <ac:picMkLst>
            <pc:docMk/>
            <pc:sldMk cId="2913706541" sldId="1185"/>
            <ac:picMk id="14" creationId="{1FAD414A-C8D0-2EF6-F21B-764A31181BBA}"/>
          </ac:picMkLst>
        </pc:picChg>
      </pc:sldChg>
      <pc:sldChg chg="add replId">
        <pc:chgData name="admarques@knights.ucf.edu" userId="S::urn:spo:guest#admarques@knights.ucf.edu::" providerId="AD" clId="Web-{43D80958-0705-F6F6-3DD3-A3F692A1C22F}" dt="2022-08-04T20:47:45.451" v="4"/>
        <pc:sldMkLst>
          <pc:docMk/>
          <pc:sldMk cId="411705874" sldId="1193"/>
        </pc:sldMkLst>
      </pc:sldChg>
      <pc:sldChg chg="new del">
        <pc:chgData name="admarques@knights.ucf.edu" userId="S::urn:spo:guest#admarques@knights.ucf.edu::" providerId="AD" clId="Web-{43D80958-0705-F6F6-3DD3-A3F692A1C22F}" dt="2022-08-04T20:47:41.919" v="3"/>
        <pc:sldMkLst>
          <pc:docMk/>
          <pc:sldMk cId="1927212868" sldId="1193"/>
        </pc:sldMkLst>
      </pc:sldChg>
      <pc:sldChg chg="add del replId">
        <pc:chgData name="admarques@knights.ucf.edu" userId="S::urn:spo:guest#admarques@knights.ucf.edu::" providerId="AD" clId="Web-{43D80958-0705-F6F6-3DD3-A3F692A1C22F}" dt="2022-08-04T20:47:30.278" v="1"/>
        <pc:sldMkLst>
          <pc:docMk/>
          <pc:sldMk cId="2112574186" sldId="1193"/>
        </pc:sldMkLst>
      </pc:sldChg>
    </pc:docChg>
  </pc:docChgLst>
  <pc:docChgLst>
    <pc:chgData name="Felipe Viana" userId="afee57a1-d31d-42f1-b644-982eaf8b2b40" providerId="ADAL" clId="{D21A7684-6C3F-A546-AA90-C1E10F13D5E9}"/>
    <pc:docChg chg="undo custSel addSld delSld modSld sldOrd">
      <pc:chgData name="Felipe Viana" userId="afee57a1-d31d-42f1-b644-982eaf8b2b40" providerId="ADAL" clId="{D21A7684-6C3F-A546-AA90-C1E10F13D5E9}" dt="2022-09-15T18:06:08.476" v="5733"/>
      <pc:docMkLst>
        <pc:docMk/>
      </pc:docMkLst>
      <pc:sldChg chg="modSp mod">
        <pc:chgData name="Felipe Viana" userId="afee57a1-d31d-42f1-b644-982eaf8b2b40" providerId="ADAL" clId="{D21A7684-6C3F-A546-AA90-C1E10F13D5E9}" dt="2022-09-15T18:06:08.476" v="5733"/>
        <pc:sldMkLst>
          <pc:docMk/>
          <pc:sldMk cId="21757986" sldId="256"/>
        </pc:sldMkLst>
        <pc:spChg chg="mod">
          <ac:chgData name="Felipe Viana" userId="afee57a1-d31d-42f1-b644-982eaf8b2b40" providerId="ADAL" clId="{D21A7684-6C3F-A546-AA90-C1E10F13D5E9}" dt="2022-09-15T18:06:08.476" v="5733"/>
          <ac:spMkLst>
            <pc:docMk/>
            <pc:sldMk cId="21757986" sldId="256"/>
            <ac:spMk id="12" creationId="{494A6A15-31A7-6246-8DC9-0BBCC2BE2FF6}"/>
          </ac:spMkLst>
        </pc:spChg>
      </pc:sldChg>
      <pc:sldChg chg="ord">
        <pc:chgData name="Felipe Viana" userId="afee57a1-d31d-42f1-b644-982eaf8b2b40" providerId="ADAL" clId="{D21A7684-6C3F-A546-AA90-C1E10F13D5E9}" dt="2022-09-13T20:33:49.632" v="5479" actId="20578"/>
        <pc:sldMkLst>
          <pc:docMk/>
          <pc:sldMk cId="264702555" sldId="325"/>
        </pc:sldMkLst>
      </pc:sldChg>
      <pc:sldChg chg="ord">
        <pc:chgData name="Felipe Viana" userId="afee57a1-d31d-42f1-b644-982eaf8b2b40" providerId="ADAL" clId="{D21A7684-6C3F-A546-AA90-C1E10F13D5E9}" dt="2022-09-07T17:47:19.488" v="4824" actId="20578"/>
        <pc:sldMkLst>
          <pc:docMk/>
          <pc:sldMk cId="4094141034" sldId="488"/>
        </pc:sldMkLst>
      </pc:sldChg>
      <pc:sldChg chg="modSp mod">
        <pc:chgData name="Felipe Viana" userId="afee57a1-d31d-42f1-b644-982eaf8b2b40" providerId="ADAL" clId="{D21A7684-6C3F-A546-AA90-C1E10F13D5E9}" dt="2022-09-15T18:05:24.701" v="5711" actId="20577"/>
        <pc:sldMkLst>
          <pc:docMk/>
          <pc:sldMk cId="3982282799" sldId="495"/>
        </pc:sldMkLst>
        <pc:spChg chg="mod">
          <ac:chgData name="Felipe Viana" userId="afee57a1-d31d-42f1-b644-982eaf8b2b40" providerId="ADAL" clId="{D21A7684-6C3F-A546-AA90-C1E10F13D5E9}" dt="2022-09-15T18:05:24.701" v="5711" actId="20577"/>
          <ac:spMkLst>
            <pc:docMk/>
            <pc:sldMk cId="3982282799" sldId="495"/>
            <ac:spMk id="4" creationId="{9DAFF9CA-57B0-4D26-A0D2-97915A663E27}"/>
          </ac:spMkLst>
        </pc:spChg>
      </pc:sldChg>
      <pc:sldChg chg="modSp mod">
        <pc:chgData name="Felipe Viana" userId="afee57a1-d31d-42f1-b644-982eaf8b2b40" providerId="ADAL" clId="{D21A7684-6C3F-A546-AA90-C1E10F13D5E9}" dt="2022-08-24T19:27:44.995" v="1217" actId="20577"/>
        <pc:sldMkLst>
          <pc:docMk/>
          <pc:sldMk cId="2892119302" sldId="1123"/>
        </pc:sldMkLst>
        <pc:spChg chg="mod">
          <ac:chgData name="Felipe Viana" userId="afee57a1-d31d-42f1-b644-982eaf8b2b40" providerId="ADAL" clId="{D21A7684-6C3F-A546-AA90-C1E10F13D5E9}" dt="2022-08-24T19:27:44.995" v="1217" actId="20577"/>
          <ac:spMkLst>
            <pc:docMk/>
            <pc:sldMk cId="2892119302" sldId="1123"/>
            <ac:spMk id="57" creationId="{72FEB633-0A5B-DA48-B5F2-5A63D9D5A862}"/>
          </ac:spMkLst>
        </pc:spChg>
      </pc:sldChg>
      <pc:sldChg chg="modSp mod ord">
        <pc:chgData name="Felipe Viana" userId="afee57a1-d31d-42f1-b644-982eaf8b2b40" providerId="ADAL" clId="{D21A7684-6C3F-A546-AA90-C1E10F13D5E9}" dt="2022-09-07T17:47:58.283" v="4827" actId="20578"/>
        <pc:sldMkLst>
          <pc:docMk/>
          <pc:sldMk cId="411705874" sldId="1193"/>
        </pc:sldMkLst>
        <pc:spChg chg="mod">
          <ac:chgData name="Felipe Viana" userId="afee57a1-d31d-42f1-b644-982eaf8b2b40" providerId="ADAL" clId="{D21A7684-6C3F-A546-AA90-C1E10F13D5E9}" dt="2022-08-25T11:47:48.484" v="1474" actId="20577"/>
          <ac:spMkLst>
            <pc:docMk/>
            <pc:sldMk cId="411705874" sldId="1193"/>
            <ac:spMk id="10" creationId="{98A63690-6CF1-9902-F3F7-7D2ECCB640EB}"/>
          </ac:spMkLst>
        </pc:spChg>
        <pc:spChg chg="mod">
          <ac:chgData name="Felipe Viana" userId="afee57a1-d31d-42f1-b644-982eaf8b2b40" providerId="ADAL" clId="{D21A7684-6C3F-A546-AA90-C1E10F13D5E9}" dt="2022-08-25T11:47:59.250" v="1477" actId="6549"/>
          <ac:spMkLst>
            <pc:docMk/>
            <pc:sldMk cId="411705874" sldId="1193"/>
            <ac:spMk id="14" creationId="{2FDB9C98-AE30-5C16-050E-700F91F39FA4}"/>
          </ac:spMkLst>
        </pc:spChg>
      </pc:sldChg>
      <pc:sldChg chg="delSp modSp mod">
        <pc:chgData name="Felipe Viana" userId="afee57a1-d31d-42f1-b644-982eaf8b2b40" providerId="ADAL" clId="{D21A7684-6C3F-A546-AA90-C1E10F13D5E9}" dt="2022-08-24T01:11:33.287" v="1106" actId="20577"/>
        <pc:sldMkLst>
          <pc:docMk/>
          <pc:sldMk cId="1014694954" sldId="1195"/>
        </pc:sldMkLst>
        <pc:spChg chg="mod">
          <ac:chgData name="Felipe Viana" userId="afee57a1-d31d-42f1-b644-982eaf8b2b40" providerId="ADAL" clId="{D21A7684-6C3F-A546-AA90-C1E10F13D5E9}" dt="2022-08-24T01:11:33.287" v="1106" actId="20577"/>
          <ac:spMkLst>
            <pc:docMk/>
            <pc:sldMk cId="1014694954" sldId="1195"/>
            <ac:spMk id="2" creationId="{0E90BC6D-8DE1-7645-AB41-311D4C0E71CF}"/>
          </ac:spMkLst>
        </pc:spChg>
        <pc:spChg chg="mod">
          <ac:chgData name="Felipe Viana" userId="afee57a1-d31d-42f1-b644-982eaf8b2b40" providerId="ADAL" clId="{D21A7684-6C3F-A546-AA90-C1E10F13D5E9}" dt="2022-08-24T01:04:51.835" v="592" actId="14100"/>
          <ac:spMkLst>
            <pc:docMk/>
            <pc:sldMk cId="1014694954" sldId="1195"/>
            <ac:spMk id="4" creationId="{D866BE67-109E-6046-9CD0-FD9CF7241579}"/>
          </ac:spMkLst>
        </pc:spChg>
        <pc:spChg chg="del mod">
          <ac:chgData name="Felipe Viana" userId="afee57a1-d31d-42f1-b644-982eaf8b2b40" providerId="ADAL" clId="{D21A7684-6C3F-A546-AA90-C1E10F13D5E9}" dt="2022-08-24T01:08:00.316" v="938" actId="21"/>
          <ac:spMkLst>
            <pc:docMk/>
            <pc:sldMk cId="1014694954" sldId="1195"/>
            <ac:spMk id="5" creationId="{F6DF624E-7FEE-944D-8446-F394D44EFFB6}"/>
          </ac:spMkLst>
        </pc:spChg>
        <pc:spChg chg="del">
          <ac:chgData name="Felipe Viana" userId="afee57a1-d31d-42f1-b644-982eaf8b2b40" providerId="ADAL" clId="{D21A7684-6C3F-A546-AA90-C1E10F13D5E9}" dt="2022-08-24T01:05:16.633" v="632" actId="21"/>
          <ac:spMkLst>
            <pc:docMk/>
            <pc:sldMk cId="1014694954" sldId="1195"/>
            <ac:spMk id="7" creationId="{5671D7B2-2D03-BF43-093B-D17B4CE6E66C}"/>
          </ac:spMkLst>
        </pc:spChg>
        <pc:picChg chg="del">
          <ac:chgData name="Felipe Viana" userId="afee57a1-d31d-42f1-b644-982eaf8b2b40" providerId="ADAL" clId="{D21A7684-6C3F-A546-AA90-C1E10F13D5E9}" dt="2022-08-24T01:05:16.633" v="632" actId="21"/>
          <ac:picMkLst>
            <pc:docMk/>
            <pc:sldMk cId="1014694954" sldId="1195"/>
            <ac:picMk id="3" creationId="{CEDCA5A4-6603-D014-D01E-77CDB28C6261}"/>
          </ac:picMkLst>
        </pc:picChg>
        <pc:picChg chg="del mod">
          <ac:chgData name="Felipe Viana" userId="afee57a1-d31d-42f1-b644-982eaf8b2b40" providerId="ADAL" clId="{D21A7684-6C3F-A546-AA90-C1E10F13D5E9}" dt="2022-08-24T01:08:00.316" v="938" actId="21"/>
          <ac:picMkLst>
            <pc:docMk/>
            <pc:sldMk cId="1014694954" sldId="1195"/>
            <ac:picMk id="6" creationId="{00B7D753-7060-F345-839F-A3E56192EE81}"/>
          </ac:picMkLst>
        </pc:picChg>
      </pc:sldChg>
      <pc:sldChg chg="addSp modSp new mod">
        <pc:chgData name="Felipe Viana" userId="afee57a1-d31d-42f1-b644-982eaf8b2b40" providerId="ADAL" clId="{D21A7684-6C3F-A546-AA90-C1E10F13D5E9}" dt="2022-08-16T21:23:41.303" v="243" actId="14100"/>
        <pc:sldMkLst>
          <pc:docMk/>
          <pc:sldMk cId="992997687" sldId="1196"/>
        </pc:sldMkLst>
        <pc:picChg chg="add mod">
          <ac:chgData name="Felipe Viana" userId="afee57a1-d31d-42f1-b644-982eaf8b2b40" providerId="ADAL" clId="{D21A7684-6C3F-A546-AA90-C1E10F13D5E9}" dt="2022-08-16T21:23:41.303" v="243" actId="14100"/>
          <ac:picMkLst>
            <pc:docMk/>
            <pc:sldMk cId="992997687" sldId="1196"/>
            <ac:picMk id="3" creationId="{B521DC02-3126-1F40-932C-747FA2EC821E}"/>
          </ac:picMkLst>
        </pc:picChg>
      </pc:sldChg>
      <pc:sldChg chg="addSp modSp new mod">
        <pc:chgData name="Felipe Viana" userId="afee57a1-d31d-42f1-b644-982eaf8b2b40" providerId="ADAL" clId="{D21A7684-6C3F-A546-AA90-C1E10F13D5E9}" dt="2022-08-24T16:25:34.043" v="1118" actId="1076"/>
        <pc:sldMkLst>
          <pc:docMk/>
          <pc:sldMk cId="1354889302" sldId="1197"/>
        </pc:sldMkLst>
        <pc:spChg chg="mod">
          <ac:chgData name="Felipe Viana" userId="afee57a1-d31d-42f1-b644-982eaf8b2b40" providerId="ADAL" clId="{D21A7684-6C3F-A546-AA90-C1E10F13D5E9}" dt="2022-08-24T01:05:10.430" v="631" actId="20577"/>
          <ac:spMkLst>
            <pc:docMk/>
            <pc:sldMk cId="1354889302" sldId="1197"/>
            <ac:spMk id="2" creationId="{0560DBA6-9509-EB45-B07A-BDD2A51D31F2}"/>
          </ac:spMkLst>
        </pc:spChg>
        <pc:spChg chg="add mod">
          <ac:chgData name="Felipe Viana" userId="afee57a1-d31d-42f1-b644-982eaf8b2b40" providerId="ADAL" clId="{D21A7684-6C3F-A546-AA90-C1E10F13D5E9}" dt="2022-08-24T01:08:57.224" v="974" actId="1076"/>
          <ac:spMkLst>
            <pc:docMk/>
            <pc:sldMk cId="1354889302" sldId="1197"/>
            <ac:spMk id="4" creationId="{D74427BC-40EE-A244-9511-B7A4A3E170E5}"/>
          </ac:spMkLst>
        </pc:spChg>
        <pc:spChg chg="add mod">
          <ac:chgData name="Felipe Viana" userId="afee57a1-d31d-42f1-b644-982eaf8b2b40" providerId="ADAL" clId="{D21A7684-6C3F-A546-AA90-C1E10F13D5E9}" dt="2022-08-24T01:08:52.725" v="973" actId="20577"/>
          <ac:spMkLst>
            <pc:docMk/>
            <pc:sldMk cId="1354889302" sldId="1197"/>
            <ac:spMk id="5" creationId="{A296B481-8395-D749-B406-92FEA296FC83}"/>
          </ac:spMkLst>
        </pc:spChg>
        <pc:spChg chg="add mod">
          <ac:chgData name="Felipe Viana" userId="afee57a1-d31d-42f1-b644-982eaf8b2b40" providerId="ADAL" clId="{D21A7684-6C3F-A546-AA90-C1E10F13D5E9}" dt="2022-08-24T01:09:25.591" v="1002" actId="20577"/>
          <ac:spMkLst>
            <pc:docMk/>
            <pc:sldMk cId="1354889302" sldId="1197"/>
            <ac:spMk id="6" creationId="{0F7BE7C2-CF27-E540-9192-7A47D430A90B}"/>
          </ac:spMkLst>
        </pc:spChg>
        <pc:spChg chg="add mod">
          <ac:chgData name="Felipe Viana" userId="afee57a1-d31d-42f1-b644-982eaf8b2b40" providerId="ADAL" clId="{D21A7684-6C3F-A546-AA90-C1E10F13D5E9}" dt="2022-08-24T01:10:59.787" v="1078" actId="1076"/>
          <ac:spMkLst>
            <pc:docMk/>
            <pc:sldMk cId="1354889302" sldId="1197"/>
            <ac:spMk id="8" creationId="{702FE3E5-0DD4-4341-9FC3-7F055E68CFA6}"/>
          </ac:spMkLst>
        </pc:spChg>
        <pc:spChg chg="add mod">
          <ac:chgData name="Felipe Viana" userId="afee57a1-d31d-42f1-b644-982eaf8b2b40" providerId="ADAL" clId="{D21A7684-6C3F-A546-AA90-C1E10F13D5E9}" dt="2022-08-24T01:11:20.314" v="1092" actId="1076"/>
          <ac:spMkLst>
            <pc:docMk/>
            <pc:sldMk cId="1354889302" sldId="1197"/>
            <ac:spMk id="9" creationId="{6108055B-0474-744A-9E12-2F3195821E33}"/>
          </ac:spMkLst>
        </pc:spChg>
        <pc:picChg chg="add mod">
          <ac:chgData name="Felipe Viana" userId="afee57a1-d31d-42f1-b644-982eaf8b2b40" providerId="ADAL" clId="{D21A7684-6C3F-A546-AA90-C1E10F13D5E9}" dt="2022-08-24T16:25:34.043" v="1118" actId="1076"/>
          <ac:picMkLst>
            <pc:docMk/>
            <pc:sldMk cId="1354889302" sldId="1197"/>
            <ac:picMk id="3" creationId="{5886DCF3-9AD4-4A4D-ABE1-DE6BFE988343}"/>
          </ac:picMkLst>
        </pc:picChg>
        <pc:picChg chg="add mod">
          <ac:chgData name="Felipe Viana" userId="afee57a1-d31d-42f1-b644-982eaf8b2b40" providerId="ADAL" clId="{D21A7684-6C3F-A546-AA90-C1E10F13D5E9}" dt="2022-08-24T01:10:57.305" v="1077" actId="1076"/>
          <ac:picMkLst>
            <pc:docMk/>
            <pc:sldMk cId="1354889302" sldId="1197"/>
            <ac:picMk id="7" creationId="{856D3E46-0DFE-BE47-B495-174FA375594D}"/>
          </ac:picMkLst>
        </pc:picChg>
      </pc:sldChg>
      <pc:sldChg chg="addSp delSp modSp new mod ord">
        <pc:chgData name="Felipe Viana" userId="afee57a1-d31d-42f1-b644-982eaf8b2b40" providerId="ADAL" clId="{D21A7684-6C3F-A546-AA90-C1E10F13D5E9}" dt="2022-09-07T17:47:39.388" v="4826" actId="20578"/>
        <pc:sldMkLst>
          <pc:docMk/>
          <pc:sldMk cId="3977454488" sldId="1198"/>
        </pc:sldMkLst>
        <pc:spChg chg="mod">
          <ac:chgData name="Felipe Viana" userId="afee57a1-d31d-42f1-b644-982eaf8b2b40" providerId="ADAL" clId="{D21A7684-6C3F-A546-AA90-C1E10F13D5E9}" dt="2022-08-24T18:35:46.200" v="1186" actId="20577"/>
          <ac:spMkLst>
            <pc:docMk/>
            <pc:sldMk cId="3977454488" sldId="1198"/>
            <ac:spMk id="2" creationId="{E45516B5-3913-1C4C-9F4C-87CF127C6220}"/>
          </ac:spMkLst>
        </pc:spChg>
        <pc:spChg chg="add mod">
          <ac:chgData name="Felipe Viana" userId="afee57a1-d31d-42f1-b644-982eaf8b2b40" providerId="ADAL" clId="{D21A7684-6C3F-A546-AA90-C1E10F13D5E9}" dt="2022-08-24T21:43:11.264" v="1340" actId="1076"/>
          <ac:spMkLst>
            <pc:docMk/>
            <pc:sldMk cId="3977454488" sldId="1198"/>
            <ac:spMk id="7" creationId="{A5EFFF20-C04A-DF43-BF46-11F8F4A76FC7}"/>
          </ac:spMkLst>
        </pc:spChg>
        <pc:spChg chg="add mod">
          <ac:chgData name="Felipe Viana" userId="afee57a1-d31d-42f1-b644-982eaf8b2b40" providerId="ADAL" clId="{D21A7684-6C3F-A546-AA90-C1E10F13D5E9}" dt="2022-08-24T21:45:26.983" v="1385" actId="1076"/>
          <ac:spMkLst>
            <pc:docMk/>
            <pc:sldMk cId="3977454488" sldId="1198"/>
            <ac:spMk id="8" creationId="{BAFCD7B7-5B02-6441-B87D-DDD04F257DF6}"/>
          </ac:spMkLst>
        </pc:spChg>
        <pc:picChg chg="add del mod">
          <ac:chgData name="Felipe Viana" userId="afee57a1-d31d-42f1-b644-982eaf8b2b40" providerId="ADAL" clId="{D21A7684-6C3F-A546-AA90-C1E10F13D5E9}" dt="2022-08-24T18:36:35.279" v="1192" actId="478"/>
          <ac:picMkLst>
            <pc:docMk/>
            <pc:sldMk cId="3977454488" sldId="1198"/>
            <ac:picMk id="3" creationId="{295822A5-A69F-2A40-9E20-89DFDA7702CF}"/>
          </ac:picMkLst>
        </pc:picChg>
        <pc:picChg chg="add mod">
          <ac:chgData name="Felipe Viana" userId="afee57a1-d31d-42f1-b644-982eaf8b2b40" providerId="ADAL" clId="{D21A7684-6C3F-A546-AA90-C1E10F13D5E9}" dt="2022-08-24T21:45:29.216" v="1386" actId="1076"/>
          <ac:picMkLst>
            <pc:docMk/>
            <pc:sldMk cId="3977454488" sldId="1198"/>
            <ac:picMk id="3" creationId="{9306AF32-7876-B742-8D0B-66C163FE68E6}"/>
          </ac:picMkLst>
        </pc:picChg>
        <pc:picChg chg="add mod">
          <ac:chgData name="Felipe Viana" userId="afee57a1-d31d-42f1-b644-982eaf8b2b40" providerId="ADAL" clId="{D21A7684-6C3F-A546-AA90-C1E10F13D5E9}" dt="2022-08-24T21:43:07.565" v="1339" actId="1076"/>
          <ac:picMkLst>
            <pc:docMk/>
            <pc:sldMk cId="3977454488" sldId="1198"/>
            <ac:picMk id="4" creationId="{CDA97D95-8CAD-B742-9481-E12BEB821392}"/>
          </ac:picMkLst>
        </pc:picChg>
        <pc:picChg chg="add mod">
          <ac:chgData name="Felipe Viana" userId="afee57a1-d31d-42f1-b644-982eaf8b2b40" providerId="ADAL" clId="{D21A7684-6C3F-A546-AA90-C1E10F13D5E9}" dt="2022-08-24T21:43:07.565" v="1339" actId="1076"/>
          <ac:picMkLst>
            <pc:docMk/>
            <pc:sldMk cId="3977454488" sldId="1198"/>
            <ac:picMk id="5" creationId="{8F9DCB5B-632A-CD44-B3E5-CED94A012225}"/>
          </ac:picMkLst>
        </pc:picChg>
      </pc:sldChg>
      <pc:sldChg chg="addSp modSp new mod ord">
        <pc:chgData name="Felipe Viana" userId="afee57a1-d31d-42f1-b644-982eaf8b2b40" providerId="ADAL" clId="{D21A7684-6C3F-A546-AA90-C1E10F13D5E9}" dt="2022-09-07T17:47:58.283" v="4827" actId="20578"/>
        <pc:sldMkLst>
          <pc:docMk/>
          <pc:sldMk cId="1871427704" sldId="1199"/>
        </pc:sldMkLst>
        <pc:spChg chg="mod">
          <ac:chgData name="Felipe Viana" userId="afee57a1-d31d-42f1-b644-982eaf8b2b40" providerId="ADAL" clId="{D21A7684-6C3F-A546-AA90-C1E10F13D5E9}" dt="2022-08-24T21:41:27.527" v="1332" actId="6549"/>
          <ac:spMkLst>
            <pc:docMk/>
            <pc:sldMk cId="1871427704" sldId="1199"/>
            <ac:spMk id="2" creationId="{CCF458AB-79EC-D940-8EB6-BAA14871B9E9}"/>
          </ac:spMkLst>
        </pc:spChg>
        <pc:spChg chg="add mod">
          <ac:chgData name="Felipe Viana" userId="afee57a1-d31d-42f1-b644-982eaf8b2b40" providerId="ADAL" clId="{D21A7684-6C3F-A546-AA90-C1E10F13D5E9}" dt="2022-08-24T21:19:11.419" v="1285" actId="14100"/>
          <ac:spMkLst>
            <pc:docMk/>
            <pc:sldMk cId="1871427704" sldId="1199"/>
            <ac:spMk id="6" creationId="{5A8D15D0-0344-704A-839F-B031E8695F21}"/>
          </ac:spMkLst>
        </pc:spChg>
        <pc:spChg chg="add mod">
          <ac:chgData name="Felipe Viana" userId="afee57a1-d31d-42f1-b644-982eaf8b2b40" providerId="ADAL" clId="{D21A7684-6C3F-A546-AA90-C1E10F13D5E9}" dt="2022-08-24T21:21:23.002" v="1288" actId="20577"/>
          <ac:spMkLst>
            <pc:docMk/>
            <pc:sldMk cId="1871427704" sldId="1199"/>
            <ac:spMk id="8" creationId="{4DA2B067-C0E5-084B-90D5-319BBE315B48}"/>
          </ac:spMkLst>
        </pc:spChg>
        <pc:picChg chg="add mod">
          <ac:chgData name="Felipe Viana" userId="afee57a1-d31d-42f1-b644-982eaf8b2b40" providerId="ADAL" clId="{D21A7684-6C3F-A546-AA90-C1E10F13D5E9}" dt="2022-08-24T21:18:23.730" v="1279" actId="1076"/>
          <ac:picMkLst>
            <pc:docMk/>
            <pc:sldMk cId="1871427704" sldId="1199"/>
            <ac:picMk id="3" creationId="{6E26A667-4CB4-FF4F-9338-5C31A9434C20}"/>
          </ac:picMkLst>
        </pc:picChg>
        <pc:picChg chg="add mod">
          <ac:chgData name="Felipe Viana" userId="afee57a1-d31d-42f1-b644-982eaf8b2b40" providerId="ADAL" clId="{D21A7684-6C3F-A546-AA90-C1E10F13D5E9}" dt="2022-08-24T21:18:25.866" v="1280" actId="1076"/>
          <ac:picMkLst>
            <pc:docMk/>
            <pc:sldMk cId="1871427704" sldId="1199"/>
            <ac:picMk id="4" creationId="{59855DE6-612C-9744-9938-E86C37C381AB}"/>
          </ac:picMkLst>
        </pc:picChg>
      </pc:sldChg>
      <pc:sldChg chg="addSp modSp new mod ord">
        <pc:chgData name="Felipe Viana" userId="afee57a1-d31d-42f1-b644-982eaf8b2b40" providerId="ADAL" clId="{D21A7684-6C3F-A546-AA90-C1E10F13D5E9}" dt="2022-09-07T17:47:58.283" v="4827" actId="20578"/>
        <pc:sldMkLst>
          <pc:docMk/>
          <pc:sldMk cId="3275539853" sldId="1200"/>
        </pc:sldMkLst>
        <pc:spChg chg="mod">
          <ac:chgData name="Felipe Viana" userId="afee57a1-d31d-42f1-b644-982eaf8b2b40" providerId="ADAL" clId="{D21A7684-6C3F-A546-AA90-C1E10F13D5E9}" dt="2022-08-24T21:41:23.907" v="1331" actId="6549"/>
          <ac:spMkLst>
            <pc:docMk/>
            <pc:sldMk cId="3275539853" sldId="1200"/>
            <ac:spMk id="2" creationId="{83E1F44A-4F11-7F46-BF6F-CF5A2768D1E9}"/>
          </ac:spMkLst>
        </pc:spChg>
        <pc:spChg chg="add mod">
          <ac:chgData name="Felipe Viana" userId="afee57a1-d31d-42f1-b644-982eaf8b2b40" providerId="ADAL" clId="{D21A7684-6C3F-A546-AA90-C1E10F13D5E9}" dt="2022-08-24T21:41:13.458" v="1327" actId="1076"/>
          <ac:spMkLst>
            <pc:docMk/>
            <pc:sldMk cId="3275539853" sldId="1200"/>
            <ac:spMk id="4" creationId="{894A9606-AD62-754D-958B-98B615329F68}"/>
          </ac:spMkLst>
        </pc:spChg>
        <pc:picChg chg="add mod">
          <ac:chgData name="Felipe Viana" userId="afee57a1-d31d-42f1-b644-982eaf8b2b40" providerId="ADAL" clId="{D21A7684-6C3F-A546-AA90-C1E10F13D5E9}" dt="2022-08-24T21:41:14.554" v="1328" actId="1076"/>
          <ac:picMkLst>
            <pc:docMk/>
            <pc:sldMk cId="3275539853" sldId="1200"/>
            <ac:picMk id="3" creationId="{4C0E2728-EDBC-3A47-B825-5CF6D2EF3002}"/>
          </ac:picMkLst>
        </pc:picChg>
      </pc:sldChg>
      <pc:sldChg chg="modSp new mod">
        <pc:chgData name="Felipe Viana" userId="afee57a1-d31d-42f1-b644-982eaf8b2b40" providerId="ADAL" clId="{D21A7684-6C3F-A546-AA90-C1E10F13D5E9}" dt="2022-08-24T21:43:58.880" v="1353" actId="20577"/>
        <pc:sldMkLst>
          <pc:docMk/>
          <pc:sldMk cId="3142805767" sldId="1201"/>
        </pc:sldMkLst>
        <pc:spChg chg="mod">
          <ac:chgData name="Felipe Viana" userId="afee57a1-d31d-42f1-b644-982eaf8b2b40" providerId="ADAL" clId="{D21A7684-6C3F-A546-AA90-C1E10F13D5E9}" dt="2022-08-24T21:43:58.880" v="1353" actId="20577"/>
          <ac:spMkLst>
            <pc:docMk/>
            <pc:sldMk cId="3142805767" sldId="1201"/>
            <ac:spMk id="2" creationId="{C857394E-F85E-2F4F-A630-B132CA6A749D}"/>
          </ac:spMkLst>
        </pc:spChg>
      </pc:sldChg>
      <pc:sldChg chg="addSp modSp new mod ord">
        <pc:chgData name="Felipe Viana" userId="afee57a1-d31d-42f1-b644-982eaf8b2b40" providerId="ADAL" clId="{D21A7684-6C3F-A546-AA90-C1E10F13D5E9}" dt="2022-09-07T17:47:58.283" v="4827" actId="20578"/>
        <pc:sldMkLst>
          <pc:docMk/>
          <pc:sldMk cId="549603335" sldId="1202"/>
        </pc:sldMkLst>
        <pc:spChg chg="mod">
          <ac:chgData name="Felipe Viana" userId="afee57a1-d31d-42f1-b644-982eaf8b2b40" providerId="ADAL" clId="{D21A7684-6C3F-A546-AA90-C1E10F13D5E9}" dt="2022-08-25T11:43:00.744" v="1469" actId="20577"/>
          <ac:spMkLst>
            <pc:docMk/>
            <pc:sldMk cId="549603335" sldId="1202"/>
            <ac:spMk id="2" creationId="{092107BD-3B63-B647-8505-767BADC4B483}"/>
          </ac:spMkLst>
        </pc:spChg>
        <pc:spChg chg="add mod">
          <ac:chgData name="Felipe Viana" userId="afee57a1-d31d-42f1-b644-982eaf8b2b40" providerId="ADAL" clId="{D21A7684-6C3F-A546-AA90-C1E10F13D5E9}" dt="2022-08-24T21:45:20.136" v="1382" actId="20577"/>
          <ac:spMkLst>
            <pc:docMk/>
            <pc:sldMk cId="549603335" sldId="1202"/>
            <ac:spMk id="5" creationId="{544EB37E-A615-2846-A721-4336D82E44E2}"/>
          </ac:spMkLst>
        </pc:spChg>
        <pc:picChg chg="add mod">
          <ac:chgData name="Felipe Viana" userId="afee57a1-d31d-42f1-b644-982eaf8b2b40" providerId="ADAL" clId="{D21A7684-6C3F-A546-AA90-C1E10F13D5E9}" dt="2022-08-24T21:44:30.623" v="1379" actId="1076"/>
          <ac:picMkLst>
            <pc:docMk/>
            <pc:sldMk cId="549603335" sldId="1202"/>
            <ac:picMk id="3" creationId="{7545562C-8818-1D49-9E13-9DCC4BDFBA2E}"/>
          </ac:picMkLst>
        </pc:picChg>
      </pc:sldChg>
      <pc:sldChg chg="addSp modSp new mod">
        <pc:chgData name="Felipe Viana" userId="afee57a1-d31d-42f1-b644-982eaf8b2b40" providerId="ADAL" clId="{D21A7684-6C3F-A546-AA90-C1E10F13D5E9}" dt="2022-08-24T21:48:39.287" v="1445" actId="1076"/>
        <pc:sldMkLst>
          <pc:docMk/>
          <pc:sldMk cId="4120304793" sldId="1203"/>
        </pc:sldMkLst>
        <pc:spChg chg="mod">
          <ac:chgData name="Felipe Viana" userId="afee57a1-d31d-42f1-b644-982eaf8b2b40" providerId="ADAL" clId="{D21A7684-6C3F-A546-AA90-C1E10F13D5E9}" dt="2022-08-24T21:46:39.562" v="1413" actId="20577"/>
          <ac:spMkLst>
            <pc:docMk/>
            <pc:sldMk cId="4120304793" sldId="1203"/>
            <ac:spMk id="2" creationId="{7FE77C2B-0632-E247-B4AC-A9AEA0F1BE84}"/>
          </ac:spMkLst>
        </pc:spChg>
        <pc:spChg chg="add mod">
          <ac:chgData name="Felipe Viana" userId="afee57a1-d31d-42f1-b644-982eaf8b2b40" providerId="ADAL" clId="{D21A7684-6C3F-A546-AA90-C1E10F13D5E9}" dt="2022-08-24T21:48:39.287" v="1445" actId="1076"/>
          <ac:spMkLst>
            <pc:docMk/>
            <pc:sldMk cId="4120304793" sldId="1203"/>
            <ac:spMk id="6" creationId="{851AFC8E-D2EB-E945-A491-5593B4DAC904}"/>
          </ac:spMkLst>
        </pc:spChg>
        <pc:picChg chg="add mod">
          <ac:chgData name="Felipe Viana" userId="afee57a1-d31d-42f1-b644-982eaf8b2b40" providerId="ADAL" clId="{D21A7684-6C3F-A546-AA90-C1E10F13D5E9}" dt="2022-08-24T21:47:53.422" v="1425" actId="1076"/>
          <ac:picMkLst>
            <pc:docMk/>
            <pc:sldMk cId="4120304793" sldId="1203"/>
            <ac:picMk id="3" creationId="{0F377899-59E1-2C4C-A6E2-6F16F76D8123}"/>
          </ac:picMkLst>
        </pc:picChg>
        <pc:picChg chg="add mod">
          <ac:chgData name="Felipe Viana" userId="afee57a1-d31d-42f1-b644-982eaf8b2b40" providerId="ADAL" clId="{D21A7684-6C3F-A546-AA90-C1E10F13D5E9}" dt="2022-08-24T21:47:53.422" v="1425" actId="1076"/>
          <ac:picMkLst>
            <pc:docMk/>
            <pc:sldMk cId="4120304793" sldId="1203"/>
            <ac:picMk id="4" creationId="{20ED297D-30BD-0046-B2B3-85CDD71B7611}"/>
          </ac:picMkLst>
        </pc:picChg>
      </pc:sldChg>
      <pc:sldChg chg="addSp delSp modSp new mod">
        <pc:chgData name="Felipe Viana" userId="afee57a1-d31d-42f1-b644-982eaf8b2b40" providerId="ADAL" clId="{D21A7684-6C3F-A546-AA90-C1E10F13D5E9}" dt="2022-09-07T15:08:03.648" v="4434" actId="6549"/>
        <pc:sldMkLst>
          <pc:docMk/>
          <pc:sldMk cId="4111698925" sldId="1204"/>
        </pc:sldMkLst>
        <pc:spChg chg="mod">
          <ac:chgData name="Felipe Viana" userId="afee57a1-d31d-42f1-b644-982eaf8b2b40" providerId="ADAL" clId="{D21A7684-6C3F-A546-AA90-C1E10F13D5E9}" dt="2022-09-07T12:36:49.565" v="1940" actId="20577"/>
          <ac:spMkLst>
            <pc:docMk/>
            <pc:sldMk cId="4111698925" sldId="1204"/>
            <ac:spMk id="2" creationId="{8A8F927D-28CB-FD40-BEF4-976026E2BB3C}"/>
          </ac:spMkLst>
        </pc:spChg>
        <pc:spChg chg="add mod">
          <ac:chgData name="Felipe Viana" userId="afee57a1-d31d-42f1-b644-982eaf8b2b40" providerId="ADAL" clId="{D21A7684-6C3F-A546-AA90-C1E10F13D5E9}" dt="2022-09-07T13:07:31.011" v="2740" actId="20577"/>
          <ac:spMkLst>
            <pc:docMk/>
            <pc:sldMk cId="4111698925" sldId="1204"/>
            <ac:spMk id="4" creationId="{C31D06F1-6539-3644-BD1F-8AE2587F9795}"/>
          </ac:spMkLst>
        </pc:spChg>
        <pc:spChg chg="add del mod">
          <ac:chgData name="Felipe Viana" userId="afee57a1-d31d-42f1-b644-982eaf8b2b40" providerId="ADAL" clId="{D21A7684-6C3F-A546-AA90-C1E10F13D5E9}" dt="2022-09-07T12:30:33.057" v="1638" actId="478"/>
          <ac:spMkLst>
            <pc:docMk/>
            <pc:sldMk cId="4111698925" sldId="1204"/>
            <ac:spMk id="5" creationId="{451C8CA9-D012-B748-AB70-B1F63826104C}"/>
          </ac:spMkLst>
        </pc:spChg>
        <pc:spChg chg="add del mod">
          <ac:chgData name="Felipe Viana" userId="afee57a1-d31d-42f1-b644-982eaf8b2b40" providerId="ADAL" clId="{D21A7684-6C3F-A546-AA90-C1E10F13D5E9}" dt="2022-09-07T12:33:08.469" v="1694" actId="478"/>
          <ac:spMkLst>
            <pc:docMk/>
            <pc:sldMk cId="4111698925" sldId="1204"/>
            <ac:spMk id="6" creationId="{A78F4688-156D-ED48-970B-C4BCBA0F201D}"/>
          </ac:spMkLst>
        </pc:spChg>
        <pc:spChg chg="add mod">
          <ac:chgData name="Felipe Viana" userId="afee57a1-d31d-42f1-b644-982eaf8b2b40" providerId="ADAL" clId="{D21A7684-6C3F-A546-AA90-C1E10F13D5E9}" dt="2022-09-07T15:08:03.648" v="4434" actId="6549"/>
          <ac:spMkLst>
            <pc:docMk/>
            <pc:sldMk cId="4111698925" sldId="1204"/>
            <ac:spMk id="7" creationId="{0816D0F3-7A17-0642-A696-25F3198CF95D}"/>
          </ac:spMkLst>
        </pc:spChg>
        <pc:picChg chg="add mod">
          <ac:chgData name="Felipe Viana" userId="afee57a1-d31d-42f1-b644-982eaf8b2b40" providerId="ADAL" clId="{D21A7684-6C3F-A546-AA90-C1E10F13D5E9}" dt="2022-09-07T12:24:10.079" v="1510" actId="1076"/>
          <ac:picMkLst>
            <pc:docMk/>
            <pc:sldMk cId="4111698925" sldId="1204"/>
            <ac:picMk id="3" creationId="{15582CA1-D276-384A-86D7-38511706B69E}"/>
          </ac:picMkLst>
        </pc:picChg>
      </pc:sldChg>
      <pc:sldChg chg="addSp delSp modSp new del mod">
        <pc:chgData name="Felipe Viana" userId="afee57a1-d31d-42f1-b644-982eaf8b2b40" providerId="ADAL" clId="{D21A7684-6C3F-A546-AA90-C1E10F13D5E9}" dt="2022-09-13T20:17:15.896" v="5071" actId="2696"/>
        <pc:sldMkLst>
          <pc:docMk/>
          <pc:sldMk cId="1566457435" sldId="1205"/>
        </pc:sldMkLst>
        <pc:spChg chg="mod">
          <ac:chgData name="Felipe Viana" userId="afee57a1-d31d-42f1-b644-982eaf8b2b40" providerId="ADAL" clId="{D21A7684-6C3F-A546-AA90-C1E10F13D5E9}" dt="2022-09-07T12:36:44.010" v="1935" actId="20577"/>
          <ac:spMkLst>
            <pc:docMk/>
            <pc:sldMk cId="1566457435" sldId="1205"/>
            <ac:spMk id="2" creationId="{DFA1FECD-AC79-474F-99CA-62D6BD4C0FE2}"/>
          </ac:spMkLst>
        </pc:spChg>
        <pc:spChg chg="add del mod">
          <ac:chgData name="Felipe Viana" userId="afee57a1-d31d-42f1-b644-982eaf8b2b40" providerId="ADAL" clId="{D21A7684-6C3F-A546-AA90-C1E10F13D5E9}" dt="2022-09-07T12:41:14.793" v="2034" actId="478"/>
          <ac:spMkLst>
            <pc:docMk/>
            <pc:sldMk cId="1566457435" sldId="1205"/>
            <ac:spMk id="3" creationId="{2416C4C6-1F50-D044-8910-7E4C3B290977}"/>
          </ac:spMkLst>
        </pc:spChg>
        <pc:spChg chg="add mod">
          <ac:chgData name="Felipe Viana" userId="afee57a1-d31d-42f1-b644-982eaf8b2b40" providerId="ADAL" clId="{D21A7684-6C3F-A546-AA90-C1E10F13D5E9}" dt="2022-09-07T15:08:25.785" v="4439"/>
          <ac:spMkLst>
            <pc:docMk/>
            <pc:sldMk cId="1566457435" sldId="1205"/>
            <ac:spMk id="4" creationId="{539AF50E-0100-B84B-8449-FDC16C7F6F38}"/>
          </ac:spMkLst>
        </pc:spChg>
        <pc:spChg chg="add mod">
          <ac:chgData name="Felipe Viana" userId="afee57a1-d31d-42f1-b644-982eaf8b2b40" providerId="ADAL" clId="{D21A7684-6C3F-A546-AA90-C1E10F13D5E9}" dt="2022-09-07T13:10:49.796" v="2923" actId="20577"/>
          <ac:spMkLst>
            <pc:docMk/>
            <pc:sldMk cId="1566457435" sldId="1205"/>
            <ac:spMk id="5" creationId="{F1DAC773-FDA7-CB45-BEB3-1D296F633B5D}"/>
          </ac:spMkLst>
        </pc:spChg>
      </pc:sldChg>
      <pc:sldChg chg="addSp delSp modSp new mod">
        <pc:chgData name="Felipe Viana" userId="afee57a1-d31d-42f1-b644-982eaf8b2b40" providerId="ADAL" clId="{D21A7684-6C3F-A546-AA90-C1E10F13D5E9}" dt="2022-09-15T16:47:06.027" v="5689" actId="20577"/>
        <pc:sldMkLst>
          <pc:docMk/>
          <pc:sldMk cId="838184143" sldId="1206"/>
        </pc:sldMkLst>
        <pc:spChg chg="mod">
          <ac:chgData name="Felipe Viana" userId="afee57a1-d31d-42f1-b644-982eaf8b2b40" providerId="ADAL" clId="{D21A7684-6C3F-A546-AA90-C1E10F13D5E9}" dt="2022-09-13T20:21:47.480" v="5139" actId="20577"/>
          <ac:spMkLst>
            <pc:docMk/>
            <pc:sldMk cId="838184143" sldId="1206"/>
            <ac:spMk id="2" creationId="{1E3D9D50-17EC-214B-AC5B-BA2A8A991496}"/>
          </ac:spMkLst>
        </pc:spChg>
        <pc:spChg chg="add mod">
          <ac:chgData name="Felipe Viana" userId="afee57a1-d31d-42f1-b644-982eaf8b2b40" providerId="ADAL" clId="{D21A7684-6C3F-A546-AA90-C1E10F13D5E9}" dt="2022-09-08T12:06:57.894" v="4941" actId="1036"/>
          <ac:spMkLst>
            <pc:docMk/>
            <pc:sldMk cId="838184143" sldId="1206"/>
            <ac:spMk id="3" creationId="{E2464E5C-D90E-1A48-AC8C-46686A304641}"/>
          </ac:spMkLst>
        </pc:spChg>
        <pc:spChg chg="add mod">
          <ac:chgData name="Felipe Viana" userId="afee57a1-d31d-42f1-b644-982eaf8b2b40" providerId="ADAL" clId="{D21A7684-6C3F-A546-AA90-C1E10F13D5E9}" dt="2022-09-14T22:13:27.567" v="5631" actId="20577"/>
          <ac:spMkLst>
            <pc:docMk/>
            <pc:sldMk cId="838184143" sldId="1206"/>
            <ac:spMk id="4" creationId="{3999EFDA-9568-5048-9EE7-74A889AE3C2B}"/>
          </ac:spMkLst>
        </pc:spChg>
        <pc:spChg chg="add mod">
          <ac:chgData name="Felipe Viana" userId="afee57a1-d31d-42f1-b644-982eaf8b2b40" providerId="ADAL" clId="{D21A7684-6C3F-A546-AA90-C1E10F13D5E9}" dt="2022-09-15T16:47:03.105" v="5688" actId="20577"/>
          <ac:spMkLst>
            <pc:docMk/>
            <pc:sldMk cId="838184143" sldId="1206"/>
            <ac:spMk id="5" creationId="{DE6620E6-BF27-F948-9F64-E0E8C147CE2D}"/>
          </ac:spMkLst>
        </pc:spChg>
        <pc:spChg chg="add mod">
          <ac:chgData name="Felipe Viana" userId="afee57a1-d31d-42f1-b644-982eaf8b2b40" providerId="ADAL" clId="{D21A7684-6C3F-A546-AA90-C1E10F13D5E9}" dt="2022-09-08T12:06:57.894" v="4941" actId="1036"/>
          <ac:spMkLst>
            <pc:docMk/>
            <pc:sldMk cId="838184143" sldId="1206"/>
            <ac:spMk id="9" creationId="{ADD9CDC2-1A26-234F-8C21-D0F1AB390AF5}"/>
          </ac:spMkLst>
        </pc:spChg>
        <pc:spChg chg="add mod">
          <ac:chgData name="Felipe Viana" userId="afee57a1-d31d-42f1-b644-982eaf8b2b40" providerId="ADAL" clId="{D21A7684-6C3F-A546-AA90-C1E10F13D5E9}" dt="2022-09-08T12:06:57.894" v="4941" actId="1036"/>
          <ac:spMkLst>
            <pc:docMk/>
            <pc:sldMk cId="838184143" sldId="1206"/>
            <ac:spMk id="11" creationId="{0033AC2D-A9E7-2241-8FC7-0FADEECBC765}"/>
          </ac:spMkLst>
        </pc:spChg>
        <pc:spChg chg="add mod">
          <ac:chgData name="Felipe Viana" userId="afee57a1-d31d-42f1-b644-982eaf8b2b40" providerId="ADAL" clId="{D21A7684-6C3F-A546-AA90-C1E10F13D5E9}" dt="2022-09-15T16:47:06.027" v="5689" actId="20577"/>
          <ac:spMkLst>
            <pc:docMk/>
            <pc:sldMk cId="838184143" sldId="1206"/>
            <ac:spMk id="12" creationId="{D5EF1DCE-BF4E-BB44-A879-4476E168B3A4}"/>
          </ac:spMkLst>
        </pc:spChg>
        <pc:spChg chg="add mod">
          <ac:chgData name="Felipe Viana" userId="afee57a1-d31d-42f1-b644-982eaf8b2b40" providerId="ADAL" clId="{D21A7684-6C3F-A546-AA90-C1E10F13D5E9}" dt="2022-09-15T16:46:05.010" v="5677" actId="1076"/>
          <ac:spMkLst>
            <pc:docMk/>
            <pc:sldMk cId="838184143" sldId="1206"/>
            <ac:spMk id="13" creationId="{73FCCC8C-22CA-8647-819E-3053968AE7EC}"/>
          </ac:spMkLst>
        </pc:spChg>
        <pc:spChg chg="add mod">
          <ac:chgData name="Felipe Viana" userId="afee57a1-d31d-42f1-b644-982eaf8b2b40" providerId="ADAL" clId="{D21A7684-6C3F-A546-AA90-C1E10F13D5E9}" dt="2022-09-15T16:45:51.829" v="5676" actId="20577"/>
          <ac:spMkLst>
            <pc:docMk/>
            <pc:sldMk cId="838184143" sldId="1206"/>
            <ac:spMk id="14" creationId="{DC27685A-9046-BE42-BE51-9044A4EC06C1}"/>
          </ac:spMkLst>
        </pc:spChg>
        <pc:picChg chg="add mod">
          <ac:chgData name="Felipe Viana" userId="afee57a1-d31d-42f1-b644-982eaf8b2b40" providerId="ADAL" clId="{D21A7684-6C3F-A546-AA90-C1E10F13D5E9}" dt="2022-09-08T12:06:57.894" v="4941" actId="1036"/>
          <ac:picMkLst>
            <pc:docMk/>
            <pc:sldMk cId="838184143" sldId="1206"/>
            <ac:picMk id="7" creationId="{CC6A69EA-38C7-0249-8163-39305B8F1CA2}"/>
          </ac:picMkLst>
        </pc:picChg>
        <pc:picChg chg="add del mod">
          <ac:chgData name="Felipe Viana" userId="afee57a1-d31d-42f1-b644-982eaf8b2b40" providerId="ADAL" clId="{D21A7684-6C3F-A546-AA90-C1E10F13D5E9}" dt="2022-09-07T12:49:53.605" v="2321"/>
          <ac:picMkLst>
            <pc:docMk/>
            <pc:sldMk cId="838184143" sldId="1206"/>
            <ac:picMk id="1026" creationId="{E21988D7-3F2D-7C43-81B5-2D285927A05C}"/>
          </ac:picMkLst>
        </pc:picChg>
        <pc:picChg chg="add del mod">
          <ac:chgData name="Felipe Viana" userId="afee57a1-d31d-42f1-b644-982eaf8b2b40" providerId="ADAL" clId="{D21A7684-6C3F-A546-AA90-C1E10F13D5E9}" dt="2022-09-07T12:49:53.605" v="2321"/>
          <ac:picMkLst>
            <pc:docMk/>
            <pc:sldMk cId="838184143" sldId="1206"/>
            <ac:picMk id="1027" creationId="{EA4F155C-83EC-2F4D-9C22-B869C886A786}"/>
          </ac:picMkLst>
        </pc:picChg>
        <pc:picChg chg="add mod">
          <ac:chgData name="Felipe Viana" userId="afee57a1-d31d-42f1-b644-982eaf8b2b40" providerId="ADAL" clId="{D21A7684-6C3F-A546-AA90-C1E10F13D5E9}" dt="2022-09-08T12:06:57.894" v="4941" actId="1036"/>
          <ac:picMkLst>
            <pc:docMk/>
            <pc:sldMk cId="838184143" sldId="1206"/>
            <ac:picMk id="1029" creationId="{8334B170-271A-2C4D-BAA2-69BC4B5BADCC}"/>
          </ac:picMkLst>
        </pc:picChg>
        <pc:picChg chg="add mod">
          <ac:chgData name="Felipe Viana" userId="afee57a1-d31d-42f1-b644-982eaf8b2b40" providerId="ADAL" clId="{D21A7684-6C3F-A546-AA90-C1E10F13D5E9}" dt="2022-09-08T12:06:57.894" v="4941" actId="1036"/>
          <ac:picMkLst>
            <pc:docMk/>
            <pc:sldMk cId="838184143" sldId="1206"/>
            <ac:picMk id="1031" creationId="{7FCC7BD0-5944-0943-8FE4-D2CE94E65821}"/>
          </ac:picMkLst>
        </pc:picChg>
      </pc:sldChg>
      <pc:sldChg chg="addSp delSp modSp new mod ord">
        <pc:chgData name="Felipe Viana" userId="afee57a1-d31d-42f1-b644-982eaf8b2b40" providerId="ADAL" clId="{D21A7684-6C3F-A546-AA90-C1E10F13D5E9}" dt="2022-09-13T20:40:24.395" v="5573" actId="20577"/>
        <pc:sldMkLst>
          <pc:docMk/>
          <pc:sldMk cId="367233722" sldId="1207"/>
        </pc:sldMkLst>
        <pc:spChg chg="mod">
          <ac:chgData name="Felipe Viana" userId="afee57a1-d31d-42f1-b644-982eaf8b2b40" providerId="ADAL" clId="{D21A7684-6C3F-A546-AA90-C1E10F13D5E9}" dt="2022-09-13T20:40:24.395" v="5573" actId="20577"/>
          <ac:spMkLst>
            <pc:docMk/>
            <pc:sldMk cId="367233722" sldId="1207"/>
            <ac:spMk id="2" creationId="{3B320ED0-3E59-BA4D-84AF-F1FE62B1AEC8}"/>
          </ac:spMkLst>
        </pc:spChg>
        <pc:spChg chg="add mod">
          <ac:chgData name="Felipe Viana" userId="afee57a1-d31d-42f1-b644-982eaf8b2b40" providerId="ADAL" clId="{D21A7684-6C3F-A546-AA90-C1E10F13D5E9}" dt="2022-09-07T13:54:14.211" v="3069" actId="208"/>
          <ac:spMkLst>
            <pc:docMk/>
            <pc:sldMk cId="367233722" sldId="1207"/>
            <ac:spMk id="4" creationId="{EB40E100-1696-EC4C-AD6F-56D03F9428DA}"/>
          </ac:spMkLst>
        </pc:spChg>
        <pc:spChg chg="add del mod">
          <ac:chgData name="Felipe Viana" userId="afee57a1-d31d-42f1-b644-982eaf8b2b40" providerId="ADAL" clId="{D21A7684-6C3F-A546-AA90-C1E10F13D5E9}" dt="2022-09-07T13:57:52.701" v="3111" actId="478"/>
          <ac:spMkLst>
            <pc:docMk/>
            <pc:sldMk cId="367233722" sldId="1207"/>
            <ac:spMk id="5" creationId="{5D4F5B84-D6FD-4E45-A036-EE2D1C36AAF4}"/>
          </ac:spMkLst>
        </pc:spChg>
        <pc:spChg chg="add del mod">
          <ac:chgData name="Felipe Viana" userId="afee57a1-d31d-42f1-b644-982eaf8b2b40" providerId="ADAL" clId="{D21A7684-6C3F-A546-AA90-C1E10F13D5E9}" dt="2022-09-07T13:57:53.610" v="3112" actId="478"/>
          <ac:spMkLst>
            <pc:docMk/>
            <pc:sldMk cId="367233722" sldId="1207"/>
            <ac:spMk id="6" creationId="{8EB247DE-51DD-E24F-A5A6-67E03D882168}"/>
          </ac:spMkLst>
        </pc:spChg>
        <pc:spChg chg="add mod">
          <ac:chgData name="Felipe Viana" userId="afee57a1-d31d-42f1-b644-982eaf8b2b40" providerId="ADAL" clId="{D21A7684-6C3F-A546-AA90-C1E10F13D5E9}" dt="2022-09-07T13:56:23.257" v="3096" actId="1076"/>
          <ac:spMkLst>
            <pc:docMk/>
            <pc:sldMk cId="367233722" sldId="1207"/>
            <ac:spMk id="19" creationId="{137C4784-41AE-6F42-920B-CA450F84ACEE}"/>
          </ac:spMkLst>
        </pc:spChg>
        <pc:spChg chg="add mod">
          <ac:chgData name="Felipe Viana" userId="afee57a1-d31d-42f1-b644-982eaf8b2b40" providerId="ADAL" clId="{D21A7684-6C3F-A546-AA90-C1E10F13D5E9}" dt="2022-09-07T13:56:35.323" v="3099" actId="1076"/>
          <ac:spMkLst>
            <pc:docMk/>
            <pc:sldMk cId="367233722" sldId="1207"/>
            <ac:spMk id="30" creationId="{52114252-773B-BA4E-9673-ED5CEBB6513B}"/>
          </ac:spMkLst>
        </pc:spChg>
        <pc:spChg chg="add mod">
          <ac:chgData name="Felipe Viana" userId="afee57a1-d31d-42f1-b644-982eaf8b2b40" providerId="ADAL" clId="{D21A7684-6C3F-A546-AA90-C1E10F13D5E9}" dt="2022-09-07T13:56:41.178" v="3101" actId="1076"/>
          <ac:spMkLst>
            <pc:docMk/>
            <pc:sldMk cId="367233722" sldId="1207"/>
            <ac:spMk id="31" creationId="{814F8F3D-DBCE-AB40-B996-F4DF8AD5EADA}"/>
          </ac:spMkLst>
        </pc:spChg>
        <pc:spChg chg="add mod">
          <ac:chgData name="Felipe Viana" userId="afee57a1-d31d-42f1-b644-982eaf8b2b40" providerId="ADAL" clId="{D21A7684-6C3F-A546-AA90-C1E10F13D5E9}" dt="2022-09-07T13:56:46.570" v="3103" actId="1076"/>
          <ac:spMkLst>
            <pc:docMk/>
            <pc:sldMk cId="367233722" sldId="1207"/>
            <ac:spMk id="32" creationId="{7CFFF793-C47D-D14D-AD98-8424946C3F13}"/>
          </ac:spMkLst>
        </pc:spChg>
        <pc:spChg chg="add mod">
          <ac:chgData name="Felipe Viana" userId="afee57a1-d31d-42f1-b644-982eaf8b2b40" providerId="ADAL" clId="{D21A7684-6C3F-A546-AA90-C1E10F13D5E9}" dt="2022-09-07T13:56:50.626" v="3104" actId="1076"/>
          <ac:spMkLst>
            <pc:docMk/>
            <pc:sldMk cId="367233722" sldId="1207"/>
            <ac:spMk id="33" creationId="{0A5FD179-3D21-5847-9209-B05B3B0953E0}"/>
          </ac:spMkLst>
        </pc:spChg>
        <pc:spChg chg="add mod topLvl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37" creationId="{C90D9406-2E3B-074A-981F-3F12CAFF27CC}"/>
          </ac:spMkLst>
        </pc:spChg>
        <pc:spChg chg="add mod topLvl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38" creationId="{08A90EF1-D650-E746-8814-FB26ACBC0DA1}"/>
          </ac:spMkLst>
        </pc:spChg>
        <pc:spChg chg="add mod">
          <ac:chgData name="Felipe Viana" userId="afee57a1-d31d-42f1-b644-982eaf8b2b40" providerId="ADAL" clId="{D21A7684-6C3F-A546-AA90-C1E10F13D5E9}" dt="2022-09-07T14:20:31.285" v="3794" actId="20577"/>
          <ac:spMkLst>
            <pc:docMk/>
            <pc:sldMk cId="367233722" sldId="1207"/>
            <ac:spMk id="47" creationId="{9022C6B1-EAE7-EB46-9E97-4FD35FCD639E}"/>
          </ac:spMkLst>
        </pc:spChg>
        <pc:spChg chg="add mod">
          <ac:chgData name="Felipe Viana" userId="afee57a1-d31d-42f1-b644-982eaf8b2b40" providerId="ADAL" clId="{D21A7684-6C3F-A546-AA90-C1E10F13D5E9}" dt="2022-09-07T14:20:45.675" v="3795" actId="1076"/>
          <ac:spMkLst>
            <pc:docMk/>
            <pc:sldMk cId="367233722" sldId="1207"/>
            <ac:spMk id="54" creationId="{899093DA-1A75-D741-B80C-74E00004CD74}"/>
          </ac:spMkLst>
        </pc:spChg>
        <pc:spChg chg="add mod">
          <ac:chgData name="Felipe Viana" userId="afee57a1-d31d-42f1-b644-982eaf8b2b40" providerId="ADAL" clId="{D21A7684-6C3F-A546-AA90-C1E10F13D5E9}" dt="2022-09-07T14:20:45.675" v="3795" actId="1076"/>
          <ac:spMkLst>
            <pc:docMk/>
            <pc:sldMk cId="367233722" sldId="1207"/>
            <ac:spMk id="55" creationId="{B5D2B125-1A42-D74B-BD8D-17D14E17C594}"/>
          </ac:spMkLst>
        </pc:spChg>
        <pc:spChg chg="add mod">
          <ac:chgData name="Felipe Viana" userId="afee57a1-d31d-42f1-b644-982eaf8b2b40" providerId="ADAL" clId="{D21A7684-6C3F-A546-AA90-C1E10F13D5E9}" dt="2022-09-07T14:20:45.675" v="3795" actId="1076"/>
          <ac:spMkLst>
            <pc:docMk/>
            <pc:sldMk cId="367233722" sldId="1207"/>
            <ac:spMk id="63" creationId="{56EFEFBD-6394-2646-A405-3F3961F66CF0}"/>
          </ac:spMkLst>
        </pc:spChg>
        <pc:spChg chg="add mod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68" creationId="{529F3B19-9517-2441-9CC0-4A7512F3731B}"/>
          </ac:spMkLst>
        </pc:spChg>
        <pc:spChg chg="add mod">
          <ac:chgData name="Felipe Viana" userId="afee57a1-d31d-42f1-b644-982eaf8b2b40" providerId="ADAL" clId="{D21A7684-6C3F-A546-AA90-C1E10F13D5E9}" dt="2022-09-07T14:23:19.701" v="3861" actId="113"/>
          <ac:spMkLst>
            <pc:docMk/>
            <pc:sldMk cId="367233722" sldId="1207"/>
            <ac:spMk id="71" creationId="{84B660C7-FEB9-B843-9E75-65A52E308FC5}"/>
          </ac:spMkLst>
        </pc:spChg>
        <pc:spChg chg="add mod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72" creationId="{5F32CFBB-EB3C-0E47-AEBB-2ED7C64CBD32}"/>
          </ac:spMkLst>
        </pc:spChg>
        <pc:spChg chg="add mod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73" creationId="{B7F3B1D8-1FF6-1C4B-9DFB-3C60F14A7DE7}"/>
          </ac:spMkLst>
        </pc:spChg>
        <pc:spChg chg="add mod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75" creationId="{447FC864-7E00-4A49-B07C-C74760A1F507}"/>
          </ac:spMkLst>
        </pc:spChg>
        <pc:spChg chg="add mod">
          <ac:chgData name="Felipe Viana" userId="afee57a1-d31d-42f1-b644-982eaf8b2b40" providerId="ADAL" clId="{D21A7684-6C3F-A546-AA90-C1E10F13D5E9}" dt="2022-09-07T14:23:08.639" v="3859" actId="465"/>
          <ac:spMkLst>
            <pc:docMk/>
            <pc:sldMk cId="367233722" sldId="1207"/>
            <ac:spMk id="76" creationId="{5E40E162-D51F-5546-ADCD-8C29CB311A4F}"/>
          </ac:spMkLst>
        </pc:spChg>
        <pc:grpChg chg="add del mod">
          <ac:chgData name="Felipe Viana" userId="afee57a1-d31d-42f1-b644-982eaf8b2b40" providerId="ADAL" clId="{D21A7684-6C3F-A546-AA90-C1E10F13D5E9}" dt="2022-09-07T13:58:41.276" v="3125" actId="165"/>
          <ac:grpSpMkLst>
            <pc:docMk/>
            <pc:sldMk cId="367233722" sldId="1207"/>
            <ac:grpSpMk id="11" creationId="{4A0059D1-BA3A-434A-9C76-DDE66B49AD12}"/>
          </ac:grpSpMkLst>
        </pc:grpChg>
        <pc:grpChg chg="add mod topLvl">
          <ac:chgData name="Felipe Viana" userId="afee57a1-d31d-42f1-b644-982eaf8b2b40" providerId="ADAL" clId="{D21A7684-6C3F-A546-AA90-C1E10F13D5E9}" dt="2022-09-07T14:23:32.881" v="3863" actId="1076"/>
          <ac:grpSpMkLst>
            <pc:docMk/>
            <pc:sldMk cId="367233722" sldId="1207"/>
            <ac:grpSpMk id="34" creationId="{22EA7FA7-57C9-5543-9730-CF93CB311D4A}"/>
          </ac:grpSpMkLst>
        </pc:grpChg>
        <pc:grpChg chg="add del mod topLvl">
          <ac:chgData name="Felipe Viana" userId="afee57a1-d31d-42f1-b644-982eaf8b2b40" providerId="ADAL" clId="{D21A7684-6C3F-A546-AA90-C1E10F13D5E9}" dt="2022-09-07T14:00:48.599" v="3180" actId="165"/>
          <ac:grpSpMkLst>
            <pc:docMk/>
            <pc:sldMk cId="367233722" sldId="1207"/>
            <ac:grpSpMk id="35" creationId="{7379CB91-08B8-1345-9F72-E92A48DE6472}"/>
          </ac:grpSpMkLst>
        </pc:grpChg>
        <pc:grpChg chg="add del mod">
          <ac:chgData name="Felipe Viana" userId="afee57a1-d31d-42f1-b644-982eaf8b2b40" providerId="ADAL" clId="{D21A7684-6C3F-A546-AA90-C1E10F13D5E9}" dt="2022-09-07T13:59:43.466" v="3168" actId="165"/>
          <ac:grpSpMkLst>
            <pc:docMk/>
            <pc:sldMk cId="367233722" sldId="1207"/>
            <ac:grpSpMk id="36" creationId="{FFF74E48-BF68-AE4F-A1BB-3B76DC00121E}"/>
          </ac:grpSpMkLst>
        </pc:grpChg>
        <pc:grpChg chg="add del mod">
          <ac:chgData name="Felipe Viana" userId="afee57a1-d31d-42f1-b644-982eaf8b2b40" providerId="ADAL" clId="{D21A7684-6C3F-A546-AA90-C1E10F13D5E9}" dt="2022-09-07T14:14:26.315" v="3429" actId="165"/>
          <ac:grpSpMkLst>
            <pc:docMk/>
            <pc:sldMk cId="367233722" sldId="1207"/>
            <ac:grpSpMk id="64" creationId="{A02D5E5D-3140-8146-9602-7A1785DF85C7}"/>
          </ac:grpSpMkLst>
        </pc:grpChg>
        <pc:grpChg chg="add del mod">
          <ac:chgData name="Felipe Viana" userId="afee57a1-d31d-42f1-b644-982eaf8b2b40" providerId="ADAL" clId="{D21A7684-6C3F-A546-AA90-C1E10F13D5E9}" dt="2022-09-07T14:14:26.315" v="3429" actId="165"/>
          <ac:grpSpMkLst>
            <pc:docMk/>
            <pc:sldMk cId="367233722" sldId="1207"/>
            <ac:grpSpMk id="65" creationId="{9A664886-FAE4-5442-886E-B83775CBE3E7}"/>
          </ac:grpSpMkLst>
        </pc:grpChg>
        <pc:grpChg chg="add del mod">
          <ac:chgData name="Felipe Viana" userId="afee57a1-d31d-42f1-b644-982eaf8b2b40" providerId="ADAL" clId="{D21A7684-6C3F-A546-AA90-C1E10F13D5E9}" dt="2022-09-07T14:15:19.831" v="3457" actId="165"/>
          <ac:grpSpMkLst>
            <pc:docMk/>
            <pc:sldMk cId="367233722" sldId="1207"/>
            <ac:grpSpMk id="66" creationId="{83E2F74C-9C19-2242-9029-64BFEC7313C3}"/>
          </ac:grpSpMkLst>
        </pc:grpChg>
        <pc:grpChg chg="add mod">
          <ac:chgData name="Felipe Viana" userId="afee57a1-d31d-42f1-b644-982eaf8b2b40" providerId="ADAL" clId="{D21A7684-6C3F-A546-AA90-C1E10F13D5E9}" dt="2022-09-07T14:23:08.639" v="3859" actId="465"/>
          <ac:grpSpMkLst>
            <pc:docMk/>
            <pc:sldMk cId="367233722" sldId="1207"/>
            <ac:grpSpMk id="69" creationId="{CDCA32A6-22B0-7044-8BF2-ABFA73A742F2}"/>
          </ac:grpSpMkLst>
        </pc:grpChg>
        <pc:grpChg chg="add mod">
          <ac:chgData name="Felipe Viana" userId="afee57a1-d31d-42f1-b644-982eaf8b2b40" providerId="ADAL" clId="{D21A7684-6C3F-A546-AA90-C1E10F13D5E9}" dt="2022-09-07T14:23:08.639" v="3859" actId="465"/>
          <ac:grpSpMkLst>
            <pc:docMk/>
            <pc:sldMk cId="367233722" sldId="1207"/>
            <ac:grpSpMk id="70" creationId="{CCBAA33D-AF8D-A04D-92CA-48D67AD466F3}"/>
          </ac:grpSpMkLst>
        </pc:grpChg>
        <pc:grpChg chg="add mod">
          <ac:chgData name="Felipe Viana" userId="afee57a1-d31d-42f1-b644-982eaf8b2b40" providerId="ADAL" clId="{D21A7684-6C3F-A546-AA90-C1E10F13D5E9}" dt="2022-09-07T14:23:08.639" v="3859" actId="465"/>
          <ac:grpSpMkLst>
            <pc:docMk/>
            <pc:sldMk cId="367233722" sldId="1207"/>
            <ac:grpSpMk id="74" creationId="{0C011FFE-6B16-E948-ABC1-64BF40DA3754}"/>
          </ac:grpSpMkLst>
        </pc:grpChg>
        <pc:grpChg chg="add mod">
          <ac:chgData name="Felipe Viana" userId="afee57a1-d31d-42f1-b644-982eaf8b2b40" providerId="ADAL" clId="{D21A7684-6C3F-A546-AA90-C1E10F13D5E9}" dt="2022-09-07T14:23:08.639" v="3859" actId="465"/>
          <ac:grpSpMkLst>
            <pc:docMk/>
            <pc:sldMk cId="367233722" sldId="1207"/>
            <ac:grpSpMk id="77" creationId="{61299615-3B2E-1342-B998-B088663D0E52}"/>
          </ac:grpSpMkLst>
        </pc:grpChg>
        <pc:grpChg chg="add">
          <ac:chgData name="Felipe Viana" userId="afee57a1-d31d-42f1-b644-982eaf8b2b40" providerId="ADAL" clId="{D21A7684-6C3F-A546-AA90-C1E10F13D5E9}" dt="2022-09-07T14:23:16.600" v="3860" actId="164"/>
          <ac:grpSpMkLst>
            <pc:docMk/>
            <pc:sldMk cId="367233722" sldId="1207"/>
            <ac:grpSpMk id="78" creationId="{5F2CCED6-17A9-124A-89AF-C56DF2A74572}"/>
          </ac:grpSpMkLst>
        </pc:grpChg>
        <pc:grpChg chg="add mod">
          <ac:chgData name="Felipe Viana" userId="afee57a1-d31d-42f1-b644-982eaf8b2b40" providerId="ADAL" clId="{D21A7684-6C3F-A546-AA90-C1E10F13D5E9}" dt="2022-09-07T14:23:41.719" v="3865" actId="1076"/>
          <ac:grpSpMkLst>
            <pc:docMk/>
            <pc:sldMk cId="367233722" sldId="1207"/>
            <ac:grpSpMk id="79" creationId="{112A05FB-9752-FE43-8FA7-6E545FC4222B}"/>
          </ac:grpSpMkLst>
        </pc:grpChg>
        <pc:picChg chg="add del mod">
          <ac:chgData name="Felipe Viana" userId="afee57a1-d31d-42f1-b644-982eaf8b2b40" providerId="ADAL" clId="{D21A7684-6C3F-A546-AA90-C1E10F13D5E9}" dt="2022-09-07T13:57:51.411" v="3110" actId="478"/>
          <ac:picMkLst>
            <pc:docMk/>
            <pc:sldMk cId="367233722" sldId="1207"/>
            <ac:picMk id="3" creationId="{26724240-B7FC-5A4D-AEDB-14F160D28F58}"/>
          </ac:picMkLst>
        </pc:picChg>
        <pc:cxnChg chg="add mod topLvl">
          <ac:chgData name="Felipe Viana" userId="afee57a1-d31d-42f1-b644-982eaf8b2b40" providerId="ADAL" clId="{D21A7684-6C3F-A546-AA90-C1E10F13D5E9}" dt="2022-09-07T14:23:08.639" v="3859" actId="465"/>
          <ac:cxnSpMkLst>
            <pc:docMk/>
            <pc:sldMk cId="367233722" sldId="1207"/>
            <ac:cxnSpMk id="8" creationId="{F4E78BF1-3DB7-014A-9052-11AB69105CAA}"/>
          </ac:cxnSpMkLst>
        </pc:cxnChg>
        <pc:cxnChg chg="add del mod">
          <ac:chgData name="Felipe Viana" userId="afee57a1-d31d-42f1-b644-982eaf8b2b40" providerId="ADAL" clId="{D21A7684-6C3F-A546-AA90-C1E10F13D5E9}" dt="2022-09-07T13:58:39.122" v="3123" actId="478"/>
          <ac:cxnSpMkLst>
            <pc:docMk/>
            <pc:sldMk cId="367233722" sldId="1207"/>
            <ac:cxnSpMk id="9" creationId="{C842CA70-1E9E-7144-AB96-5CC7B947BB4D}"/>
          </ac:cxnSpMkLst>
        </pc:cxnChg>
        <pc:cxnChg chg="add mod topLvl">
          <ac:chgData name="Felipe Viana" userId="afee57a1-d31d-42f1-b644-982eaf8b2b40" providerId="ADAL" clId="{D21A7684-6C3F-A546-AA90-C1E10F13D5E9}" dt="2022-09-07T14:23:08.639" v="3859" actId="465"/>
          <ac:cxnSpMkLst>
            <pc:docMk/>
            <pc:sldMk cId="367233722" sldId="1207"/>
            <ac:cxnSpMk id="10" creationId="{42231319-3EB5-1C48-8A2C-4AF6465B0CF3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2" creationId="{411D4587-383E-7040-9736-4BC37E5533B0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3" creationId="{73B72330-F976-614C-BCC7-A37C6FB82CA7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4" creationId="{5AC21F6A-492C-B749-82E1-C2C5AA0B4E60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5" creationId="{C8EB43A5-34AE-3741-808C-18C6FF2979A2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6" creationId="{A6B8A610-A293-7540-9B7B-AFFA808CCF6A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17" creationId="{292DBFE1-2E87-1746-BB22-DDAC4400A73F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20" creationId="{EFF5F87D-3E90-6044-9819-ED244B5D8E05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23" creationId="{EBC116AE-D48B-2D4B-BB38-D2FC57DB5A14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25" creationId="{221F2D24-3FDD-E945-86BF-BE7242D7F649}"/>
          </ac:cxnSpMkLst>
        </pc:cxnChg>
        <pc:cxnChg chg="add mod topLvl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28" creationId="{981E8935-2860-9342-8E87-EDD766F7BE57}"/>
          </ac:cxnSpMkLst>
        </pc:cxnChg>
        <pc:cxnChg chg="add mod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56" creationId="{35BF0ECB-C9D0-F64C-B51F-6951F4E64115}"/>
          </ac:cxnSpMkLst>
        </pc:cxnChg>
        <pc:cxnChg chg="add mod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59" creationId="{4574C33D-160A-CD4D-A5D6-9E207FBB9E93}"/>
          </ac:cxnSpMkLst>
        </pc:cxnChg>
        <pc:cxnChg chg="add mod">
          <ac:chgData name="Felipe Viana" userId="afee57a1-d31d-42f1-b644-982eaf8b2b40" providerId="ADAL" clId="{D21A7684-6C3F-A546-AA90-C1E10F13D5E9}" dt="2022-09-07T14:20:45.675" v="3795" actId="1076"/>
          <ac:cxnSpMkLst>
            <pc:docMk/>
            <pc:sldMk cId="367233722" sldId="1207"/>
            <ac:cxnSpMk id="62" creationId="{BCE91508-3CC5-5448-93BE-A5F8FDEAC717}"/>
          </ac:cxnSpMkLst>
        </pc:cxnChg>
      </pc:sldChg>
      <pc:sldChg chg="new del">
        <pc:chgData name="Felipe Viana" userId="afee57a1-d31d-42f1-b644-982eaf8b2b40" providerId="ADAL" clId="{D21A7684-6C3F-A546-AA90-C1E10F13D5E9}" dt="2022-09-07T17:47:09.935" v="4821" actId="2696"/>
        <pc:sldMkLst>
          <pc:docMk/>
          <pc:sldMk cId="2745189262" sldId="1208"/>
        </pc:sldMkLst>
      </pc:sldChg>
      <pc:sldChg chg="addSp delSp modSp new mod">
        <pc:chgData name="Felipe Viana" userId="afee57a1-d31d-42f1-b644-982eaf8b2b40" providerId="ADAL" clId="{D21A7684-6C3F-A546-AA90-C1E10F13D5E9}" dt="2022-09-15T16:46:36.236" v="5687" actId="478"/>
        <pc:sldMkLst>
          <pc:docMk/>
          <pc:sldMk cId="3631308397" sldId="1209"/>
        </pc:sldMkLst>
        <pc:spChg chg="mod">
          <ac:chgData name="Felipe Viana" userId="afee57a1-d31d-42f1-b644-982eaf8b2b40" providerId="ADAL" clId="{D21A7684-6C3F-A546-AA90-C1E10F13D5E9}" dt="2022-09-13T20:22:41.437" v="5160" actId="20577"/>
          <ac:spMkLst>
            <pc:docMk/>
            <pc:sldMk cId="3631308397" sldId="1209"/>
            <ac:spMk id="2" creationId="{5CA04443-8F06-3743-BA4E-A97A2EDD4B61}"/>
          </ac:spMkLst>
        </pc:spChg>
        <pc:spChg chg="add del">
          <ac:chgData name="Felipe Viana" userId="afee57a1-d31d-42f1-b644-982eaf8b2b40" providerId="ADAL" clId="{D21A7684-6C3F-A546-AA90-C1E10F13D5E9}" dt="2022-09-07T13:15:46.962" v="2980" actId="478"/>
          <ac:spMkLst>
            <pc:docMk/>
            <pc:sldMk cId="3631308397" sldId="1209"/>
            <ac:spMk id="5" creationId="{42B4EFD1-2486-D54E-8C62-57DCEBD15A21}"/>
          </ac:spMkLst>
        </pc:spChg>
        <pc:spChg chg="del mod">
          <ac:chgData name="Felipe Viana" userId="afee57a1-d31d-42f1-b644-982eaf8b2b40" providerId="ADAL" clId="{D21A7684-6C3F-A546-AA90-C1E10F13D5E9}" dt="2022-09-15T16:46:36.236" v="5687" actId="478"/>
          <ac:spMkLst>
            <pc:docMk/>
            <pc:sldMk cId="3631308397" sldId="1209"/>
            <ac:spMk id="5" creationId="{AF0DFD4E-D60F-2E2E-118C-EC24203F9E5B}"/>
          </ac:spMkLst>
        </pc:spChg>
        <pc:spChg chg="add mod">
          <ac:chgData name="Felipe Viana" userId="afee57a1-d31d-42f1-b644-982eaf8b2b40" providerId="ADAL" clId="{D21A7684-6C3F-A546-AA90-C1E10F13D5E9}" dt="2022-09-08T12:07:57.155" v="4959" actId="1076"/>
          <ac:spMkLst>
            <pc:docMk/>
            <pc:sldMk cId="3631308397" sldId="1209"/>
            <ac:spMk id="6" creationId="{7DD72E0E-7ADF-7A4B-90F7-32FD70899D33}"/>
          </ac:spMkLst>
        </pc:spChg>
        <pc:spChg chg="add mod">
          <ac:chgData name="Felipe Viana" userId="afee57a1-d31d-42f1-b644-982eaf8b2b40" providerId="ADAL" clId="{D21A7684-6C3F-A546-AA90-C1E10F13D5E9}" dt="2022-09-08T12:07:57.155" v="4959" actId="1076"/>
          <ac:spMkLst>
            <pc:docMk/>
            <pc:sldMk cId="3631308397" sldId="1209"/>
            <ac:spMk id="7" creationId="{0CF26C9B-2BBA-C14A-84F7-513C75A68022}"/>
          </ac:spMkLst>
        </pc:spChg>
        <pc:spChg chg="add mod">
          <ac:chgData name="Felipe Viana" userId="afee57a1-d31d-42f1-b644-982eaf8b2b40" providerId="ADAL" clId="{D21A7684-6C3F-A546-AA90-C1E10F13D5E9}" dt="2022-09-15T16:44:09.630" v="5650" actId="20577"/>
          <ac:spMkLst>
            <pc:docMk/>
            <pc:sldMk cId="3631308397" sldId="1209"/>
            <ac:spMk id="8" creationId="{E456F5AB-BF54-FA4F-83E3-E3245B25AB4D}"/>
          </ac:spMkLst>
        </pc:spChg>
        <pc:spChg chg="add mod">
          <ac:chgData name="Felipe Viana" userId="afee57a1-d31d-42f1-b644-982eaf8b2b40" providerId="ADAL" clId="{D21A7684-6C3F-A546-AA90-C1E10F13D5E9}" dt="2022-09-14T22:15:50.452" v="5636" actId="1076"/>
          <ac:spMkLst>
            <pc:docMk/>
            <pc:sldMk cId="3631308397" sldId="1209"/>
            <ac:spMk id="9" creationId="{E9EB1DAF-8E02-2243-A64C-036466F33FDF}"/>
          </ac:spMkLst>
        </pc:spChg>
        <pc:spChg chg="add mod">
          <ac:chgData name="Felipe Viana" userId="afee57a1-d31d-42f1-b644-982eaf8b2b40" providerId="ADAL" clId="{D21A7684-6C3F-A546-AA90-C1E10F13D5E9}" dt="2022-09-08T12:07:32.959" v="4954"/>
          <ac:spMkLst>
            <pc:docMk/>
            <pc:sldMk cId="3631308397" sldId="1209"/>
            <ac:spMk id="11" creationId="{3AA5F5C3-FE36-224E-A626-C2F4CECBB2AB}"/>
          </ac:spMkLst>
        </pc:spChg>
        <pc:spChg chg="add mod">
          <ac:chgData name="Felipe Viana" userId="afee57a1-d31d-42f1-b644-982eaf8b2b40" providerId="ADAL" clId="{D21A7684-6C3F-A546-AA90-C1E10F13D5E9}" dt="2022-09-08T12:07:32.959" v="4954"/>
          <ac:spMkLst>
            <pc:docMk/>
            <pc:sldMk cId="3631308397" sldId="1209"/>
            <ac:spMk id="12" creationId="{755D04CA-EF54-F343-8A0B-230B6498DDCA}"/>
          </ac:spMkLst>
        </pc:spChg>
        <pc:spChg chg="add mod">
          <ac:chgData name="Felipe Viana" userId="afee57a1-d31d-42f1-b644-982eaf8b2b40" providerId="ADAL" clId="{D21A7684-6C3F-A546-AA90-C1E10F13D5E9}" dt="2022-09-08T12:07:41.551" v="4956" actId="1076"/>
          <ac:spMkLst>
            <pc:docMk/>
            <pc:sldMk cId="3631308397" sldId="1209"/>
            <ac:spMk id="13" creationId="{F066CA6C-5749-4943-8B47-AD92A709A098}"/>
          </ac:spMkLst>
        </pc:spChg>
        <pc:spChg chg="add mod">
          <ac:chgData name="Felipe Viana" userId="afee57a1-d31d-42f1-b644-982eaf8b2b40" providerId="ADAL" clId="{D21A7684-6C3F-A546-AA90-C1E10F13D5E9}" dt="2022-09-08T12:07:41.551" v="4956" actId="1076"/>
          <ac:spMkLst>
            <pc:docMk/>
            <pc:sldMk cId="3631308397" sldId="1209"/>
            <ac:spMk id="14" creationId="{FA036A7F-E22A-8F4C-B6FD-CDF5FF7F7165}"/>
          </ac:spMkLst>
        </pc:spChg>
        <pc:spChg chg="del mod">
          <ac:chgData name="Felipe Viana" userId="afee57a1-d31d-42f1-b644-982eaf8b2b40" providerId="ADAL" clId="{D21A7684-6C3F-A546-AA90-C1E10F13D5E9}" dt="2022-09-15T16:46:36.236" v="5687" actId="478"/>
          <ac:spMkLst>
            <pc:docMk/>
            <pc:sldMk cId="3631308397" sldId="1209"/>
            <ac:spMk id="15" creationId="{5A32AD17-BA3C-76A8-1522-5A6450630B5D}"/>
          </ac:spMkLst>
        </pc:spChg>
        <pc:spChg chg="add del mod">
          <ac:chgData name="Felipe Viana" userId="afee57a1-d31d-42f1-b644-982eaf8b2b40" providerId="ADAL" clId="{D21A7684-6C3F-A546-AA90-C1E10F13D5E9}" dt="2022-09-15T16:46:10.571" v="5678" actId="478"/>
          <ac:spMkLst>
            <pc:docMk/>
            <pc:sldMk cId="3631308397" sldId="1209"/>
            <ac:spMk id="17" creationId="{4F078F1F-A2AB-B84E-9720-B8EC78C19230}"/>
          </ac:spMkLst>
        </pc:spChg>
        <pc:spChg chg="add del mod">
          <ac:chgData name="Felipe Viana" userId="afee57a1-d31d-42f1-b644-982eaf8b2b40" providerId="ADAL" clId="{D21A7684-6C3F-A546-AA90-C1E10F13D5E9}" dt="2022-09-15T16:46:10.571" v="5678" actId="478"/>
          <ac:spMkLst>
            <pc:docMk/>
            <pc:sldMk cId="3631308397" sldId="1209"/>
            <ac:spMk id="18" creationId="{F701ADA2-E6E1-7842-BCF6-1539C39E8F1F}"/>
          </ac:spMkLst>
        </pc:spChg>
        <pc:spChg chg="add mod">
          <ac:chgData name="Felipe Viana" userId="afee57a1-d31d-42f1-b644-982eaf8b2b40" providerId="ADAL" clId="{D21A7684-6C3F-A546-AA90-C1E10F13D5E9}" dt="2022-09-15T16:46:27.886" v="5686" actId="14100"/>
          <ac:spMkLst>
            <pc:docMk/>
            <pc:sldMk cId="3631308397" sldId="1209"/>
            <ac:spMk id="19" creationId="{C3D876DC-24C7-EB41-ABD8-5F591E6A1B9F}"/>
          </ac:spMkLst>
        </pc:spChg>
        <pc:spChg chg="add mod">
          <ac:chgData name="Felipe Viana" userId="afee57a1-d31d-42f1-b644-982eaf8b2b40" providerId="ADAL" clId="{D21A7684-6C3F-A546-AA90-C1E10F13D5E9}" dt="2022-09-15T16:46:10.798" v="5679"/>
          <ac:spMkLst>
            <pc:docMk/>
            <pc:sldMk cId="3631308397" sldId="1209"/>
            <ac:spMk id="20" creationId="{2323C790-A8ED-3A4A-B18E-0D79B6251BA1}"/>
          </ac:spMkLst>
        </pc:spChg>
        <pc:picChg chg="mod">
          <ac:chgData name="Felipe Viana" userId="afee57a1-d31d-42f1-b644-982eaf8b2b40" providerId="ADAL" clId="{D21A7684-6C3F-A546-AA90-C1E10F13D5E9}" dt="2022-09-08T12:07:57.155" v="4959" actId="1076"/>
          <ac:picMkLst>
            <pc:docMk/>
            <pc:sldMk cId="3631308397" sldId="1209"/>
            <ac:picMk id="3" creationId="{BF7A40E6-A3AE-2389-F54D-58850A92CA6D}"/>
          </ac:picMkLst>
        </pc:picChg>
        <pc:picChg chg="mod">
          <ac:chgData name="Felipe Viana" userId="afee57a1-d31d-42f1-b644-982eaf8b2b40" providerId="ADAL" clId="{D21A7684-6C3F-A546-AA90-C1E10F13D5E9}" dt="2022-09-08T12:07:57.155" v="4959" actId="1076"/>
          <ac:picMkLst>
            <pc:docMk/>
            <pc:sldMk cId="3631308397" sldId="1209"/>
            <ac:picMk id="4" creationId="{4FDFCAB6-8A6B-5AE9-CFDD-ED9EA9370C0F}"/>
          </ac:picMkLst>
        </pc:picChg>
        <pc:picChg chg="mod">
          <ac:chgData name="Felipe Viana" userId="afee57a1-d31d-42f1-b644-982eaf8b2b40" providerId="ADAL" clId="{D21A7684-6C3F-A546-AA90-C1E10F13D5E9}" dt="2022-09-08T12:07:57.155" v="4959" actId="1076"/>
          <ac:picMkLst>
            <pc:docMk/>
            <pc:sldMk cId="3631308397" sldId="1209"/>
            <ac:picMk id="5" creationId="{AA17AFF4-0758-0A13-C2FB-D158D31C7E21}"/>
          </ac:picMkLst>
        </pc:picChg>
        <pc:picChg chg="add mod">
          <ac:chgData name="Felipe Viana" userId="afee57a1-d31d-42f1-b644-982eaf8b2b40" providerId="ADAL" clId="{D21A7684-6C3F-A546-AA90-C1E10F13D5E9}" dt="2022-09-07T13:14:28.569" v="2940" actId="1076"/>
          <ac:picMkLst>
            <pc:docMk/>
            <pc:sldMk cId="3631308397" sldId="1209"/>
            <ac:picMk id="2050" creationId="{2056BA87-8E68-AD43-9D73-2B2FA4CD6E61}"/>
          </ac:picMkLst>
        </pc:picChg>
      </pc:sldChg>
      <pc:sldChg chg="addSp delSp modSp new del mod">
        <pc:chgData name="Felipe Viana" userId="afee57a1-d31d-42f1-b644-982eaf8b2b40" providerId="ADAL" clId="{D21A7684-6C3F-A546-AA90-C1E10F13D5E9}" dt="2022-09-07T15:32:30.376" v="4819" actId="2696"/>
        <pc:sldMkLst>
          <pc:docMk/>
          <pc:sldMk cId="354848075" sldId="1210"/>
        </pc:sldMkLst>
        <pc:spChg chg="mod">
          <ac:chgData name="Felipe Viana" userId="afee57a1-d31d-42f1-b644-982eaf8b2b40" providerId="ADAL" clId="{D21A7684-6C3F-A546-AA90-C1E10F13D5E9}" dt="2022-09-07T15:19:38.935" v="4491" actId="6549"/>
          <ac:spMkLst>
            <pc:docMk/>
            <pc:sldMk cId="354848075" sldId="1210"/>
            <ac:spMk id="2" creationId="{0DD000E8-3F5C-C841-85C1-CDFD15B16319}"/>
          </ac:spMkLst>
        </pc:spChg>
        <pc:spChg chg="add mod">
          <ac:chgData name="Felipe Viana" userId="afee57a1-d31d-42f1-b644-982eaf8b2b40" providerId="ADAL" clId="{D21A7684-6C3F-A546-AA90-C1E10F13D5E9}" dt="2022-09-07T15:19:47.485" v="4519" actId="20577"/>
          <ac:spMkLst>
            <pc:docMk/>
            <pc:sldMk cId="354848075" sldId="1210"/>
            <ac:spMk id="4" creationId="{D8CEF7B7-3C6F-4A47-B4A7-B2C096DF43D8}"/>
          </ac:spMkLst>
        </pc:spChg>
        <pc:spChg chg="add mod">
          <ac:chgData name="Felipe Viana" userId="afee57a1-d31d-42f1-b644-982eaf8b2b40" providerId="ADAL" clId="{D21A7684-6C3F-A546-AA90-C1E10F13D5E9}" dt="2022-09-07T14:58:02.729" v="4338" actId="20577"/>
          <ac:spMkLst>
            <pc:docMk/>
            <pc:sldMk cId="354848075" sldId="1210"/>
            <ac:spMk id="5" creationId="{932955F1-A118-1241-BAF9-1488B8C492B7}"/>
          </ac:spMkLst>
        </pc:spChg>
        <pc:spChg chg="add del mod">
          <ac:chgData name="Felipe Viana" userId="afee57a1-d31d-42f1-b644-982eaf8b2b40" providerId="ADAL" clId="{D21A7684-6C3F-A546-AA90-C1E10F13D5E9}" dt="2022-09-07T14:45:52.681" v="4174"/>
          <ac:spMkLst>
            <pc:docMk/>
            <pc:sldMk cId="354848075" sldId="1210"/>
            <ac:spMk id="6" creationId="{C290A32A-9513-B442-8312-A1D8ACC7E7C2}"/>
          </ac:spMkLst>
        </pc:spChg>
        <pc:spChg chg="add mod">
          <ac:chgData name="Felipe Viana" userId="afee57a1-d31d-42f1-b644-982eaf8b2b40" providerId="ADAL" clId="{D21A7684-6C3F-A546-AA90-C1E10F13D5E9}" dt="2022-09-07T14:57:47.215" v="4332" actId="1076"/>
          <ac:spMkLst>
            <pc:docMk/>
            <pc:sldMk cId="354848075" sldId="1210"/>
            <ac:spMk id="7" creationId="{A5518AD4-B2A5-D248-989B-61C356F849F1}"/>
          </ac:spMkLst>
        </pc:spChg>
        <pc:spChg chg="add del mod">
          <ac:chgData name="Felipe Viana" userId="afee57a1-d31d-42f1-b644-982eaf8b2b40" providerId="ADAL" clId="{D21A7684-6C3F-A546-AA90-C1E10F13D5E9}" dt="2022-09-07T14:46:34.875" v="4206" actId="478"/>
          <ac:spMkLst>
            <pc:docMk/>
            <pc:sldMk cId="354848075" sldId="1210"/>
            <ac:spMk id="8" creationId="{D90578A0-3970-C743-9A49-F00E7E538686}"/>
          </ac:spMkLst>
        </pc:spChg>
        <pc:spChg chg="add mod">
          <ac:chgData name="Felipe Viana" userId="afee57a1-d31d-42f1-b644-982eaf8b2b40" providerId="ADAL" clId="{D21A7684-6C3F-A546-AA90-C1E10F13D5E9}" dt="2022-09-07T14:57:40.426" v="4331" actId="20577"/>
          <ac:spMkLst>
            <pc:docMk/>
            <pc:sldMk cId="354848075" sldId="1210"/>
            <ac:spMk id="11" creationId="{F17F8CFE-6E09-0341-855C-7FF2340D2675}"/>
          </ac:spMkLst>
        </pc:spChg>
        <pc:spChg chg="add mod">
          <ac:chgData name="Felipe Viana" userId="afee57a1-d31d-42f1-b644-982eaf8b2b40" providerId="ADAL" clId="{D21A7684-6C3F-A546-AA90-C1E10F13D5E9}" dt="2022-09-07T14:58:23.189" v="4342" actId="20577"/>
          <ac:spMkLst>
            <pc:docMk/>
            <pc:sldMk cId="354848075" sldId="1210"/>
            <ac:spMk id="12" creationId="{83422F7A-9A47-CA4A-BE63-8A7D74F8D89D}"/>
          </ac:spMkLst>
        </pc:spChg>
        <pc:spChg chg="add mod">
          <ac:chgData name="Felipe Viana" userId="afee57a1-d31d-42f1-b644-982eaf8b2b40" providerId="ADAL" clId="{D21A7684-6C3F-A546-AA90-C1E10F13D5E9}" dt="2022-09-07T14:53:22.633" v="4251" actId="14100"/>
          <ac:spMkLst>
            <pc:docMk/>
            <pc:sldMk cId="354848075" sldId="1210"/>
            <ac:spMk id="19" creationId="{4B101B11-8AE9-054B-BC8C-EDCF5B22F3D5}"/>
          </ac:spMkLst>
        </pc:spChg>
        <pc:spChg chg="add mod">
          <ac:chgData name="Felipe Viana" userId="afee57a1-d31d-42f1-b644-982eaf8b2b40" providerId="ADAL" clId="{D21A7684-6C3F-A546-AA90-C1E10F13D5E9}" dt="2022-09-07T14:53:42.545" v="4270" actId="1076"/>
          <ac:spMkLst>
            <pc:docMk/>
            <pc:sldMk cId="354848075" sldId="1210"/>
            <ac:spMk id="20" creationId="{78C5142C-1E78-344E-9763-6D71D1A92637}"/>
          </ac:spMkLst>
        </pc:spChg>
        <pc:spChg chg="add mod">
          <ac:chgData name="Felipe Viana" userId="afee57a1-d31d-42f1-b644-982eaf8b2b40" providerId="ADAL" clId="{D21A7684-6C3F-A546-AA90-C1E10F13D5E9}" dt="2022-09-07T14:53:51.373" v="4282" actId="20577"/>
          <ac:spMkLst>
            <pc:docMk/>
            <pc:sldMk cId="354848075" sldId="1210"/>
            <ac:spMk id="25" creationId="{CE2F30AA-AE02-2A4A-97E2-308ACE0F65B2}"/>
          </ac:spMkLst>
        </pc:spChg>
        <pc:spChg chg="add mod">
          <ac:chgData name="Felipe Viana" userId="afee57a1-d31d-42f1-b644-982eaf8b2b40" providerId="ADAL" clId="{D21A7684-6C3F-A546-AA90-C1E10F13D5E9}" dt="2022-09-07T14:54:15.123" v="4299" actId="14100"/>
          <ac:spMkLst>
            <pc:docMk/>
            <pc:sldMk cId="354848075" sldId="1210"/>
            <ac:spMk id="26" creationId="{66CA74C7-D200-2846-B7D4-B4C997F44AB9}"/>
          </ac:spMkLst>
        </pc:spChg>
        <pc:spChg chg="add mod">
          <ac:chgData name="Felipe Viana" userId="afee57a1-d31d-42f1-b644-982eaf8b2b40" providerId="ADAL" clId="{D21A7684-6C3F-A546-AA90-C1E10F13D5E9}" dt="2022-09-07T14:54:38.162" v="4306" actId="1076"/>
          <ac:spMkLst>
            <pc:docMk/>
            <pc:sldMk cId="354848075" sldId="1210"/>
            <ac:spMk id="27" creationId="{2E09E4D1-5094-EF4C-AB65-4442371F0798}"/>
          </ac:spMkLst>
        </pc:spChg>
        <pc:spChg chg="add mod">
          <ac:chgData name="Felipe Viana" userId="afee57a1-d31d-42f1-b644-982eaf8b2b40" providerId="ADAL" clId="{D21A7684-6C3F-A546-AA90-C1E10F13D5E9}" dt="2022-09-07T15:00:07.847" v="4355" actId="1036"/>
          <ac:spMkLst>
            <pc:docMk/>
            <pc:sldMk cId="354848075" sldId="1210"/>
            <ac:spMk id="30" creationId="{FD1E4CB1-6CC3-A54E-8406-A9322932695F}"/>
          </ac:spMkLst>
        </pc:spChg>
        <pc:spChg chg="add mod">
          <ac:chgData name="Felipe Viana" userId="afee57a1-d31d-42f1-b644-982eaf8b2b40" providerId="ADAL" clId="{D21A7684-6C3F-A546-AA90-C1E10F13D5E9}" dt="2022-09-07T15:04:55.970" v="4421" actId="14100"/>
          <ac:spMkLst>
            <pc:docMk/>
            <pc:sldMk cId="354848075" sldId="1210"/>
            <ac:spMk id="31" creationId="{35FA64B2-F5AD-F643-AC0B-279375D0B09F}"/>
          </ac:spMkLst>
        </pc:spChg>
        <pc:grpChg chg="add mod">
          <ac:chgData name="Felipe Viana" userId="afee57a1-d31d-42f1-b644-982eaf8b2b40" providerId="ADAL" clId="{D21A7684-6C3F-A546-AA90-C1E10F13D5E9}" dt="2022-09-07T14:58:10.848" v="4339" actId="1076"/>
          <ac:grpSpMkLst>
            <pc:docMk/>
            <pc:sldMk cId="354848075" sldId="1210"/>
            <ac:grpSpMk id="21" creationId="{FFA7C829-FD61-EA47-B3B6-C2883443E9A2}"/>
          </ac:grpSpMkLst>
        </pc:grpChg>
        <pc:grpChg chg="add mod">
          <ac:chgData name="Felipe Viana" userId="afee57a1-d31d-42f1-b644-982eaf8b2b40" providerId="ADAL" clId="{D21A7684-6C3F-A546-AA90-C1E10F13D5E9}" dt="2022-09-07T15:05:05.968" v="4423" actId="1076"/>
          <ac:grpSpMkLst>
            <pc:docMk/>
            <pc:sldMk cId="354848075" sldId="1210"/>
            <ac:grpSpMk id="23" creationId="{B2AFCCA6-BD64-2743-AA79-B3DEE502A883}"/>
          </ac:grpSpMkLst>
        </pc:grpChg>
        <pc:picChg chg="add del mod">
          <ac:chgData name="Felipe Viana" userId="afee57a1-d31d-42f1-b644-982eaf8b2b40" providerId="ADAL" clId="{D21A7684-6C3F-A546-AA90-C1E10F13D5E9}" dt="2022-09-07T13:19:30.821" v="3058"/>
          <ac:picMkLst>
            <pc:docMk/>
            <pc:sldMk cId="354848075" sldId="1210"/>
            <ac:picMk id="3074" creationId="{24177625-82F0-A249-A3C7-93E21C73EA74}"/>
          </ac:picMkLst>
        </pc:picChg>
        <pc:picChg chg="add del mod">
          <ac:chgData name="Felipe Viana" userId="afee57a1-d31d-42f1-b644-982eaf8b2b40" providerId="ADAL" clId="{D21A7684-6C3F-A546-AA90-C1E10F13D5E9}" dt="2022-09-07T13:19:30.821" v="3058"/>
          <ac:picMkLst>
            <pc:docMk/>
            <pc:sldMk cId="354848075" sldId="1210"/>
            <ac:picMk id="3075" creationId="{7CCA1702-96A6-414F-8E19-F6D5A46CBE9B}"/>
          </ac:picMkLst>
        </pc:picChg>
        <pc:picChg chg="add mod">
          <ac:chgData name="Felipe Viana" userId="afee57a1-d31d-42f1-b644-982eaf8b2b40" providerId="ADAL" clId="{D21A7684-6C3F-A546-AA90-C1E10F13D5E9}" dt="2022-09-07T15:05:05.968" v="4423" actId="1076"/>
          <ac:picMkLst>
            <pc:docMk/>
            <pc:sldMk cId="354848075" sldId="1210"/>
            <ac:picMk id="3077" creationId="{8A3D9E6B-CB23-0F49-A576-17A259B79C0F}"/>
          </ac:picMkLst>
        </pc:picChg>
        <pc:picChg chg="add mod">
          <ac:chgData name="Felipe Viana" userId="afee57a1-d31d-42f1-b644-982eaf8b2b40" providerId="ADAL" clId="{D21A7684-6C3F-A546-AA90-C1E10F13D5E9}" dt="2022-09-07T15:05:05.968" v="4423" actId="1076"/>
          <ac:picMkLst>
            <pc:docMk/>
            <pc:sldMk cId="354848075" sldId="1210"/>
            <ac:picMk id="3079" creationId="{ED32F028-8F90-8B46-8E86-C3C184E95D28}"/>
          </ac:picMkLst>
        </pc:picChg>
        <pc:cxnChg chg="add mod">
          <ac:chgData name="Felipe Viana" userId="afee57a1-d31d-42f1-b644-982eaf8b2b40" providerId="ADAL" clId="{D21A7684-6C3F-A546-AA90-C1E10F13D5E9}" dt="2022-09-07T14:51:01.510" v="4234" actId="14100"/>
          <ac:cxnSpMkLst>
            <pc:docMk/>
            <pc:sldMk cId="354848075" sldId="1210"/>
            <ac:cxnSpMk id="15" creationId="{1736D1D8-26B0-BA45-92E6-AABBACB6DFB6}"/>
          </ac:cxnSpMkLst>
        </pc:cxnChg>
        <pc:cxnChg chg="add mod">
          <ac:chgData name="Felipe Viana" userId="afee57a1-d31d-42f1-b644-982eaf8b2b40" providerId="ADAL" clId="{D21A7684-6C3F-A546-AA90-C1E10F13D5E9}" dt="2022-09-07T14:51:42.640" v="4241" actId="1582"/>
          <ac:cxnSpMkLst>
            <pc:docMk/>
            <pc:sldMk cId="354848075" sldId="1210"/>
            <ac:cxnSpMk id="16" creationId="{BB8339AA-3904-B846-B38F-9C37F79877A7}"/>
          </ac:cxnSpMkLst>
        </pc:cxnChg>
        <pc:cxnChg chg="add mod">
          <ac:chgData name="Felipe Viana" userId="afee57a1-d31d-42f1-b644-982eaf8b2b40" providerId="ADAL" clId="{D21A7684-6C3F-A546-AA90-C1E10F13D5E9}" dt="2022-09-07T14:51:09.145" v="4237" actId="1076"/>
          <ac:cxnSpMkLst>
            <pc:docMk/>
            <pc:sldMk cId="354848075" sldId="1210"/>
            <ac:cxnSpMk id="18" creationId="{D8A8D85F-28DB-D746-A066-A8FFC1F4E3DD}"/>
          </ac:cxnSpMkLst>
        </pc:cxnChg>
      </pc:sldChg>
      <pc:sldChg chg="addSp delSp modSp add mod">
        <pc:chgData name="Felipe Viana" userId="afee57a1-d31d-42f1-b644-982eaf8b2b40" providerId="ADAL" clId="{D21A7684-6C3F-A546-AA90-C1E10F13D5E9}" dt="2022-09-07T15:32:12.402" v="4818" actId="1076"/>
        <pc:sldMkLst>
          <pc:docMk/>
          <pc:sldMk cId="4254997193" sldId="1211"/>
        </pc:sldMkLst>
        <pc:spChg chg="add mod">
          <ac:chgData name="Felipe Viana" userId="afee57a1-d31d-42f1-b644-982eaf8b2b40" providerId="ADAL" clId="{D21A7684-6C3F-A546-AA90-C1E10F13D5E9}" dt="2022-09-07T15:27:09.669" v="4645" actId="1036"/>
          <ac:spMkLst>
            <pc:docMk/>
            <pc:sldMk cId="4254997193" sldId="1211"/>
            <ac:spMk id="3" creationId="{82B16AD1-DEE7-834A-8352-768F70FC2A98}"/>
          </ac:spMkLst>
        </pc:spChg>
        <pc:spChg chg="mod">
          <ac:chgData name="Felipe Viana" userId="afee57a1-d31d-42f1-b644-982eaf8b2b40" providerId="ADAL" clId="{D21A7684-6C3F-A546-AA90-C1E10F13D5E9}" dt="2022-09-07T15:26:26.495" v="4602" actId="20577"/>
          <ac:spMkLst>
            <pc:docMk/>
            <pc:sldMk cId="4254997193" sldId="1211"/>
            <ac:spMk id="5" creationId="{932955F1-A118-1241-BAF9-1488B8C492B7}"/>
          </ac:spMkLst>
        </pc:spChg>
        <pc:spChg chg="mod">
          <ac:chgData name="Felipe Viana" userId="afee57a1-d31d-42f1-b644-982eaf8b2b40" providerId="ADAL" clId="{D21A7684-6C3F-A546-AA90-C1E10F13D5E9}" dt="2022-09-07T15:27:16.795" v="4646" actId="1076"/>
          <ac:spMkLst>
            <pc:docMk/>
            <pc:sldMk cId="4254997193" sldId="1211"/>
            <ac:spMk id="7" creationId="{A5518AD4-B2A5-D248-989B-61C356F849F1}"/>
          </ac:spMkLst>
        </pc:spChg>
        <pc:spChg chg="add mod">
          <ac:chgData name="Felipe Viana" userId="afee57a1-d31d-42f1-b644-982eaf8b2b40" providerId="ADAL" clId="{D21A7684-6C3F-A546-AA90-C1E10F13D5E9}" dt="2022-09-07T15:31:12.312" v="4808" actId="1076"/>
          <ac:spMkLst>
            <pc:docMk/>
            <pc:sldMk cId="4254997193" sldId="1211"/>
            <ac:spMk id="8" creationId="{1CA2CB27-7EE5-A647-BAF7-BB9E4E8C55A4}"/>
          </ac:spMkLst>
        </pc:spChg>
        <pc:spChg chg="add mod">
          <ac:chgData name="Felipe Viana" userId="afee57a1-d31d-42f1-b644-982eaf8b2b40" providerId="ADAL" clId="{D21A7684-6C3F-A546-AA90-C1E10F13D5E9}" dt="2022-09-07T15:32:12.402" v="4818" actId="1076"/>
          <ac:spMkLst>
            <pc:docMk/>
            <pc:sldMk cId="4254997193" sldId="1211"/>
            <ac:spMk id="9" creationId="{71789C7E-1F2D-4A46-A0DE-AE9E11467A9B}"/>
          </ac:spMkLst>
        </pc:spChg>
        <pc:spChg chg="mod">
          <ac:chgData name="Felipe Viana" userId="afee57a1-d31d-42f1-b644-982eaf8b2b40" providerId="ADAL" clId="{D21A7684-6C3F-A546-AA90-C1E10F13D5E9}" dt="2022-09-07T15:25:50.139" v="4575" actId="207"/>
          <ac:spMkLst>
            <pc:docMk/>
            <pc:sldMk cId="4254997193" sldId="1211"/>
            <ac:spMk id="11" creationId="{F17F8CFE-6E09-0341-855C-7FF2340D2675}"/>
          </ac:spMkLst>
        </pc:spChg>
        <pc:spChg chg="mod">
          <ac:chgData name="Felipe Viana" userId="afee57a1-d31d-42f1-b644-982eaf8b2b40" providerId="ADAL" clId="{D21A7684-6C3F-A546-AA90-C1E10F13D5E9}" dt="2022-09-07T15:26:30.593" v="4604" actId="20577"/>
          <ac:spMkLst>
            <pc:docMk/>
            <pc:sldMk cId="4254997193" sldId="1211"/>
            <ac:spMk id="12" creationId="{83422F7A-9A47-CA4A-BE63-8A7D74F8D89D}"/>
          </ac:spMkLst>
        </pc:spChg>
        <pc:spChg chg="add mod">
          <ac:chgData name="Felipe Viana" userId="afee57a1-d31d-42f1-b644-982eaf8b2b40" providerId="ADAL" clId="{D21A7684-6C3F-A546-AA90-C1E10F13D5E9}" dt="2022-09-07T15:26:56.453" v="4626" actId="6549"/>
          <ac:spMkLst>
            <pc:docMk/>
            <pc:sldMk cId="4254997193" sldId="1211"/>
            <ac:spMk id="22" creationId="{1ECB574E-C075-7549-A047-887C63E57831}"/>
          </ac:spMkLst>
        </pc:spChg>
        <pc:spChg chg="add mod">
          <ac:chgData name="Felipe Viana" userId="afee57a1-d31d-42f1-b644-982eaf8b2b40" providerId="ADAL" clId="{D21A7684-6C3F-A546-AA90-C1E10F13D5E9}" dt="2022-09-07T15:27:09.669" v="4645" actId="1036"/>
          <ac:spMkLst>
            <pc:docMk/>
            <pc:sldMk cId="4254997193" sldId="1211"/>
            <ac:spMk id="24" creationId="{572FB8DA-54D8-AF46-A512-FDC2990DEC40}"/>
          </ac:spMkLst>
        </pc:spChg>
        <pc:spChg chg="mod">
          <ac:chgData name="Felipe Viana" userId="afee57a1-d31d-42f1-b644-982eaf8b2b40" providerId="ADAL" clId="{D21A7684-6C3F-A546-AA90-C1E10F13D5E9}" dt="2022-09-07T15:25:43.769" v="4573" actId="1076"/>
          <ac:spMkLst>
            <pc:docMk/>
            <pc:sldMk cId="4254997193" sldId="1211"/>
            <ac:spMk id="30" creationId="{FD1E4CB1-6CC3-A54E-8406-A9322932695F}"/>
          </ac:spMkLst>
        </pc:spChg>
        <pc:spChg chg="mod">
          <ac:chgData name="Felipe Viana" userId="afee57a1-d31d-42f1-b644-982eaf8b2b40" providerId="ADAL" clId="{D21A7684-6C3F-A546-AA90-C1E10F13D5E9}" dt="2022-09-07T15:27:21.846" v="4647" actId="14100"/>
          <ac:spMkLst>
            <pc:docMk/>
            <pc:sldMk cId="4254997193" sldId="1211"/>
            <ac:spMk id="31" creationId="{35FA64B2-F5AD-F643-AC0B-279375D0B09F}"/>
          </ac:spMkLst>
        </pc:spChg>
        <pc:grpChg chg="add mod">
          <ac:chgData name="Felipe Viana" userId="afee57a1-d31d-42f1-b644-982eaf8b2b40" providerId="ADAL" clId="{D21A7684-6C3F-A546-AA90-C1E10F13D5E9}" dt="2022-09-07T15:27:09.669" v="4645" actId="1036"/>
          <ac:grpSpMkLst>
            <pc:docMk/>
            <pc:sldMk cId="4254997193" sldId="1211"/>
            <ac:grpSpMk id="6" creationId="{3F1DD11A-2523-B443-BA76-877EDBB8B52C}"/>
          </ac:grpSpMkLst>
        </pc:grpChg>
        <pc:grpChg chg="mod">
          <ac:chgData name="Felipe Viana" userId="afee57a1-d31d-42f1-b644-982eaf8b2b40" providerId="ADAL" clId="{D21A7684-6C3F-A546-AA90-C1E10F13D5E9}" dt="2022-09-07T15:25:25.363" v="4569" actId="14100"/>
          <ac:grpSpMkLst>
            <pc:docMk/>
            <pc:sldMk cId="4254997193" sldId="1211"/>
            <ac:grpSpMk id="21" creationId="{FFA7C829-FD61-EA47-B3B6-C2883443E9A2}"/>
          </ac:grpSpMkLst>
        </pc:grpChg>
        <pc:grpChg chg="del mod">
          <ac:chgData name="Felipe Viana" userId="afee57a1-d31d-42f1-b644-982eaf8b2b40" providerId="ADAL" clId="{D21A7684-6C3F-A546-AA90-C1E10F13D5E9}" dt="2022-09-07T15:23:55.732" v="4546" actId="165"/>
          <ac:grpSpMkLst>
            <pc:docMk/>
            <pc:sldMk cId="4254997193" sldId="1211"/>
            <ac:grpSpMk id="23" creationId="{B2AFCCA6-BD64-2743-AA79-B3DEE502A883}"/>
          </ac:grpSpMkLst>
        </pc:grpChg>
        <pc:picChg chg="mod topLvl">
          <ac:chgData name="Felipe Viana" userId="afee57a1-d31d-42f1-b644-982eaf8b2b40" providerId="ADAL" clId="{D21A7684-6C3F-A546-AA90-C1E10F13D5E9}" dt="2022-09-07T15:27:09.669" v="4645" actId="1036"/>
          <ac:picMkLst>
            <pc:docMk/>
            <pc:sldMk cId="4254997193" sldId="1211"/>
            <ac:picMk id="3077" creationId="{8A3D9E6B-CB23-0F49-A576-17A259B79C0F}"/>
          </ac:picMkLst>
        </pc:picChg>
        <pc:picChg chg="mod topLvl">
          <ac:chgData name="Felipe Viana" userId="afee57a1-d31d-42f1-b644-982eaf8b2b40" providerId="ADAL" clId="{D21A7684-6C3F-A546-AA90-C1E10F13D5E9}" dt="2022-09-07T15:27:09.669" v="4645" actId="1036"/>
          <ac:picMkLst>
            <pc:docMk/>
            <pc:sldMk cId="4254997193" sldId="1211"/>
            <ac:picMk id="3079" creationId="{ED32F028-8F90-8B46-8E86-C3C184E95D28}"/>
          </ac:picMkLst>
        </pc:picChg>
      </pc:sldChg>
      <pc:sldChg chg="modSp add mod">
        <pc:chgData name="Felipe Viana" userId="afee57a1-d31d-42f1-b644-982eaf8b2b40" providerId="ADAL" clId="{D21A7684-6C3F-A546-AA90-C1E10F13D5E9}" dt="2022-09-07T17:48:23.632" v="4841" actId="20577"/>
        <pc:sldMkLst>
          <pc:docMk/>
          <pc:sldMk cId="640679259" sldId="1212"/>
        </pc:sldMkLst>
        <pc:spChg chg="mod">
          <ac:chgData name="Felipe Viana" userId="afee57a1-d31d-42f1-b644-982eaf8b2b40" providerId="ADAL" clId="{D21A7684-6C3F-A546-AA90-C1E10F13D5E9}" dt="2022-09-07T17:48:23.632" v="4841" actId="20577"/>
          <ac:spMkLst>
            <pc:docMk/>
            <pc:sldMk cId="640679259" sldId="1212"/>
            <ac:spMk id="2" creationId="{C857394E-F85E-2F4F-A630-B132CA6A749D}"/>
          </ac:spMkLst>
        </pc:spChg>
      </pc:sldChg>
      <pc:sldChg chg="addSp delSp modSp add mod ord">
        <pc:chgData name="Felipe Viana" userId="afee57a1-d31d-42f1-b644-982eaf8b2b40" providerId="ADAL" clId="{D21A7684-6C3F-A546-AA90-C1E10F13D5E9}" dt="2022-09-13T20:39:46.580" v="5541" actId="20577"/>
        <pc:sldMkLst>
          <pc:docMk/>
          <pc:sldMk cId="225596661" sldId="1213"/>
        </pc:sldMkLst>
        <pc:spChg chg="mod">
          <ac:chgData name="Felipe Viana" userId="afee57a1-d31d-42f1-b644-982eaf8b2b40" providerId="ADAL" clId="{D21A7684-6C3F-A546-AA90-C1E10F13D5E9}" dt="2022-09-13T20:31:41.475" v="5464" actId="27636"/>
          <ac:spMkLst>
            <pc:docMk/>
            <pc:sldMk cId="225596661" sldId="1213"/>
            <ac:spMk id="2" creationId="{0DD000E8-3F5C-C841-85C1-CDFD15B16319}"/>
          </ac:spMkLst>
        </pc:spChg>
        <pc:spChg chg="del mod">
          <ac:chgData name="Felipe Viana" userId="afee57a1-d31d-42f1-b644-982eaf8b2b40" providerId="ADAL" clId="{D21A7684-6C3F-A546-AA90-C1E10F13D5E9}" dt="2022-09-13T20:34:39.296" v="5490" actId="478"/>
          <ac:spMkLst>
            <pc:docMk/>
            <pc:sldMk cId="225596661" sldId="1213"/>
            <ac:spMk id="3" creationId="{95012140-942E-5728-EF1F-A06F5F593CEE}"/>
          </ac:spMkLst>
        </pc:spChg>
        <pc:spChg chg="mod">
          <ac:chgData name="Felipe Viana" userId="afee57a1-d31d-42f1-b644-982eaf8b2b40" providerId="ADAL" clId="{D21A7684-6C3F-A546-AA90-C1E10F13D5E9}" dt="2022-09-13T20:38:05.992" v="5511" actId="1076"/>
          <ac:spMkLst>
            <pc:docMk/>
            <pc:sldMk cId="225596661" sldId="1213"/>
            <ac:spMk id="4" creationId="{D8CEF7B7-3C6F-4A47-B4A7-B2C096DF43D8}"/>
          </ac:spMkLst>
        </pc:spChg>
        <pc:spChg chg="mod">
          <ac:chgData name="Felipe Viana" userId="afee57a1-d31d-42f1-b644-982eaf8b2b40" providerId="ADAL" clId="{D21A7684-6C3F-A546-AA90-C1E10F13D5E9}" dt="2022-09-13T20:38:20.939" v="5513" actId="1076"/>
          <ac:spMkLst>
            <pc:docMk/>
            <pc:sldMk cId="225596661" sldId="1213"/>
            <ac:spMk id="5" creationId="{932955F1-A118-1241-BAF9-1488B8C492B7}"/>
          </ac:spMkLst>
        </pc:spChg>
        <pc:spChg chg="del mod">
          <ac:chgData name="Felipe Viana" userId="afee57a1-d31d-42f1-b644-982eaf8b2b40" providerId="ADAL" clId="{D21A7684-6C3F-A546-AA90-C1E10F13D5E9}" dt="2022-09-13T20:34:27.719" v="5481" actId="478"/>
          <ac:spMkLst>
            <pc:docMk/>
            <pc:sldMk cId="225596661" sldId="1213"/>
            <ac:spMk id="7" creationId="{8333C36F-1279-D5EB-33CA-AC376B797357}"/>
          </ac:spMkLst>
        </pc:spChg>
        <pc:spChg chg="del">
          <ac:chgData name="Felipe Viana" userId="afee57a1-d31d-42f1-b644-982eaf8b2b40" providerId="ADAL" clId="{D21A7684-6C3F-A546-AA90-C1E10F13D5E9}" dt="2022-09-09T14:00:33.713" v="4967" actId="21"/>
          <ac:spMkLst>
            <pc:docMk/>
            <pc:sldMk cId="225596661" sldId="1213"/>
            <ac:spMk id="7" creationId="{A5518AD4-B2A5-D248-989B-61C356F849F1}"/>
          </ac:spMkLst>
        </pc:spChg>
        <pc:spChg chg="mod">
          <ac:chgData name="Felipe Viana" userId="afee57a1-d31d-42f1-b644-982eaf8b2b40" providerId="ADAL" clId="{D21A7684-6C3F-A546-AA90-C1E10F13D5E9}" dt="2022-09-13T20:38:20.939" v="5513" actId="1076"/>
          <ac:spMkLst>
            <pc:docMk/>
            <pc:sldMk cId="225596661" sldId="1213"/>
            <ac:spMk id="8" creationId="{1CA2CB27-7EE5-A647-BAF7-BB9E4E8C55A4}"/>
          </ac:spMkLst>
        </pc:spChg>
        <pc:spChg chg="mod">
          <ac:chgData name="Felipe Viana" userId="afee57a1-d31d-42f1-b644-982eaf8b2b40" providerId="ADAL" clId="{D21A7684-6C3F-A546-AA90-C1E10F13D5E9}" dt="2022-09-13T20:38:20.939" v="5513" actId="1076"/>
          <ac:spMkLst>
            <pc:docMk/>
            <pc:sldMk cId="225596661" sldId="1213"/>
            <ac:spMk id="9" creationId="{71789C7E-1F2D-4A46-A0DE-AE9E11467A9B}"/>
          </ac:spMkLst>
        </pc:spChg>
        <pc:spChg chg="del">
          <ac:chgData name="Felipe Viana" userId="afee57a1-d31d-42f1-b644-982eaf8b2b40" providerId="ADAL" clId="{D21A7684-6C3F-A546-AA90-C1E10F13D5E9}" dt="2022-09-09T14:00:33.713" v="4967" actId="21"/>
          <ac:spMkLst>
            <pc:docMk/>
            <pc:sldMk cId="225596661" sldId="1213"/>
            <ac:spMk id="11" creationId="{F17F8CFE-6E09-0341-855C-7FF2340D2675}"/>
          </ac:spMkLst>
        </pc:spChg>
        <pc:spChg chg="mod">
          <ac:chgData name="Felipe Viana" userId="afee57a1-d31d-42f1-b644-982eaf8b2b40" providerId="ADAL" clId="{D21A7684-6C3F-A546-AA90-C1E10F13D5E9}" dt="2022-09-13T20:38:20.939" v="5513" actId="1076"/>
          <ac:spMkLst>
            <pc:docMk/>
            <pc:sldMk cId="225596661" sldId="1213"/>
            <ac:spMk id="12" creationId="{83422F7A-9A47-CA4A-BE63-8A7D74F8D89D}"/>
          </ac:spMkLst>
        </pc:spChg>
        <pc:spChg chg="mod">
          <ac:chgData name="Felipe Viana" userId="afee57a1-d31d-42f1-b644-982eaf8b2b40" providerId="ADAL" clId="{D21A7684-6C3F-A546-AA90-C1E10F13D5E9}" dt="2022-09-13T20:39:46.580" v="5541" actId="20577"/>
          <ac:spMkLst>
            <pc:docMk/>
            <pc:sldMk cId="225596661" sldId="1213"/>
            <ac:spMk id="22" creationId="{1ECB574E-C075-7549-A047-887C63E57831}"/>
          </ac:spMkLst>
        </pc:spChg>
        <pc:spChg chg="add mod">
          <ac:chgData name="Felipe Viana" userId="afee57a1-d31d-42f1-b644-982eaf8b2b40" providerId="ADAL" clId="{D21A7684-6C3F-A546-AA90-C1E10F13D5E9}" dt="2022-09-13T20:38:26.017" v="5514" actId="1076"/>
          <ac:spMkLst>
            <pc:docMk/>
            <pc:sldMk cId="225596661" sldId="1213"/>
            <ac:spMk id="28" creationId="{2BB0B97F-DE70-6445-A291-73DF2DA44054}"/>
          </ac:spMkLst>
        </pc:spChg>
        <pc:spChg chg="add mod">
          <ac:chgData name="Felipe Viana" userId="afee57a1-d31d-42f1-b644-982eaf8b2b40" providerId="ADAL" clId="{D21A7684-6C3F-A546-AA90-C1E10F13D5E9}" dt="2022-09-13T20:38:26.017" v="5514" actId="1076"/>
          <ac:spMkLst>
            <pc:docMk/>
            <pc:sldMk cId="225596661" sldId="1213"/>
            <ac:spMk id="29" creationId="{534F9658-3433-D941-B64D-EA581BEF3D82}"/>
          </ac:spMkLst>
        </pc:spChg>
        <pc:spChg chg="mod">
          <ac:chgData name="Felipe Viana" userId="afee57a1-d31d-42f1-b644-982eaf8b2b40" providerId="ADAL" clId="{D21A7684-6C3F-A546-AA90-C1E10F13D5E9}" dt="2022-09-13T20:38:20.939" v="5513" actId="1076"/>
          <ac:spMkLst>
            <pc:docMk/>
            <pc:sldMk cId="225596661" sldId="1213"/>
            <ac:spMk id="30" creationId="{FD1E4CB1-6CC3-A54E-8406-A9322932695F}"/>
          </ac:spMkLst>
        </pc:spChg>
        <pc:spChg chg="mod">
          <ac:chgData name="Felipe Viana" userId="afee57a1-d31d-42f1-b644-982eaf8b2b40" providerId="ADAL" clId="{D21A7684-6C3F-A546-AA90-C1E10F13D5E9}" dt="2022-09-09T14:01:17.929" v="4970" actId="1076"/>
          <ac:spMkLst>
            <pc:docMk/>
            <pc:sldMk cId="225596661" sldId="1213"/>
            <ac:spMk id="31" creationId="{35FA64B2-F5AD-F643-AC0B-279375D0B09F}"/>
          </ac:spMkLst>
        </pc:spChg>
        <pc:spChg chg="mod">
          <ac:chgData name="Felipe Viana" userId="afee57a1-d31d-42f1-b644-982eaf8b2b40" providerId="ADAL" clId="{D21A7684-6C3F-A546-AA90-C1E10F13D5E9}" dt="2022-09-13T20:38:26.017" v="5514" actId="1076"/>
          <ac:spMkLst>
            <pc:docMk/>
            <pc:sldMk cId="225596661" sldId="1213"/>
            <ac:spMk id="35" creationId="{8A8197BE-CA7A-6B44-9ED3-AF240E255BD6}"/>
          </ac:spMkLst>
        </pc:spChg>
        <pc:spChg chg="mod">
          <ac:chgData name="Felipe Viana" userId="afee57a1-d31d-42f1-b644-982eaf8b2b40" providerId="ADAL" clId="{D21A7684-6C3F-A546-AA90-C1E10F13D5E9}" dt="2022-09-13T20:38:26.017" v="5514" actId="1076"/>
          <ac:spMkLst>
            <pc:docMk/>
            <pc:sldMk cId="225596661" sldId="1213"/>
            <ac:spMk id="36" creationId="{784C3E5D-FD8A-7E4A-A534-51438ABB3B7C}"/>
          </ac:spMkLst>
        </pc:spChg>
        <pc:grpChg chg="del">
          <ac:chgData name="Felipe Viana" userId="afee57a1-d31d-42f1-b644-982eaf8b2b40" providerId="ADAL" clId="{D21A7684-6C3F-A546-AA90-C1E10F13D5E9}" dt="2022-09-09T14:00:33.713" v="4967" actId="21"/>
          <ac:grpSpMkLst>
            <pc:docMk/>
            <pc:sldMk cId="225596661" sldId="1213"/>
            <ac:grpSpMk id="6" creationId="{3F1DD11A-2523-B443-BA76-877EDBB8B52C}"/>
          </ac:grpSpMkLst>
        </pc:grpChg>
        <pc:grpChg chg="mod">
          <ac:chgData name="Felipe Viana" userId="afee57a1-d31d-42f1-b644-982eaf8b2b40" providerId="ADAL" clId="{D21A7684-6C3F-A546-AA90-C1E10F13D5E9}" dt="2022-09-13T20:38:20.939" v="5513" actId="1076"/>
          <ac:grpSpMkLst>
            <pc:docMk/>
            <pc:sldMk cId="225596661" sldId="1213"/>
            <ac:grpSpMk id="21" creationId="{FFA7C829-FD61-EA47-B3B6-C2883443E9A2}"/>
          </ac:grpSpMkLst>
        </pc:grpChg>
        <pc:grpChg chg="add mod">
          <ac:chgData name="Felipe Viana" userId="afee57a1-d31d-42f1-b644-982eaf8b2b40" providerId="ADAL" clId="{D21A7684-6C3F-A546-AA90-C1E10F13D5E9}" dt="2022-09-13T20:38:26.017" v="5514" actId="1076"/>
          <ac:grpSpMkLst>
            <pc:docMk/>
            <pc:sldMk cId="225596661" sldId="1213"/>
            <ac:grpSpMk id="32" creationId="{DE8FBDE5-1DBC-084D-8AD3-E4A9C8366BA2}"/>
          </ac:grpSpMkLst>
        </pc:grpChg>
        <pc:picChg chg="mod">
          <ac:chgData name="Felipe Viana" userId="afee57a1-d31d-42f1-b644-982eaf8b2b40" providerId="ADAL" clId="{D21A7684-6C3F-A546-AA90-C1E10F13D5E9}" dt="2022-09-13T20:38:26.017" v="5514" actId="1076"/>
          <ac:picMkLst>
            <pc:docMk/>
            <pc:sldMk cId="225596661" sldId="1213"/>
            <ac:picMk id="33" creationId="{B795D423-0126-594C-A52A-44D240AD809E}"/>
          </ac:picMkLst>
        </pc:picChg>
        <pc:picChg chg="mod">
          <ac:chgData name="Felipe Viana" userId="afee57a1-d31d-42f1-b644-982eaf8b2b40" providerId="ADAL" clId="{D21A7684-6C3F-A546-AA90-C1E10F13D5E9}" dt="2022-09-13T20:38:26.017" v="5514" actId="1076"/>
          <ac:picMkLst>
            <pc:docMk/>
            <pc:sldMk cId="225596661" sldId="1213"/>
            <ac:picMk id="34" creationId="{12E3E36A-F9E8-3344-8816-28624C1D0384}"/>
          </ac:picMkLst>
        </pc:picChg>
      </pc:sldChg>
      <pc:sldChg chg="new del">
        <pc:chgData name="Felipe Viana" userId="afee57a1-d31d-42f1-b644-982eaf8b2b40" providerId="ADAL" clId="{D21A7684-6C3F-A546-AA90-C1E10F13D5E9}" dt="2022-09-09T14:00:22.821" v="4965" actId="2696"/>
        <pc:sldMkLst>
          <pc:docMk/>
          <pc:sldMk cId="1863131533" sldId="1213"/>
        </pc:sldMkLst>
      </pc:sldChg>
      <pc:sldChg chg="addSp modSp new mod">
        <pc:chgData name="Felipe Viana" userId="afee57a1-d31d-42f1-b644-982eaf8b2b40" providerId="ADAL" clId="{D21A7684-6C3F-A546-AA90-C1E10F13D5E9}" dt="2022-09-13T20:27:05.521" v="5181" actId="20577"/>
        <pc:sldMkLst>
          <pc:docMk/>
          <pc:sldMk cId="3177243821" sldId="1214"/>
        </pc:sldMkLst>
        <pc:spChg chg="mod">
          <ac:chgData name="Felipe Viana" userId="afee57a1-d31d-42f1-b644-982eaf8b2b40" providerId="ADAL" clId="{D21A7684-6C3F-A546-AA90-C1E10F13D5E9}" dt="2022-09-13T20:27:05.521" v="5181" actId="20577"/>
          <ac:spMkLst>
            <pc:docMk/>
            <pc:sldMk cId="3177243821" sldId="1214"/>
            <ac:spMk id="2" creationId="{71B34867-6ED9-984E-BDBD-FD23DE1AED55}"/>
          </ac:spMkLst>
        </pc:spChg>
        <pc:picChg chg="add mod">
          <ac:chgData name="Felipe Viana" userId="afee57a1-d31d-42f1-b644-982eaf8b2b40" providerId="ADAL" clId="{D21A7684-6C3F-A546-AA90-C1E10F13D5E9}" dt="2022-09-09T16:26:54.517" v="4978"/>
          <ac:picMkLst>
            <pc:docMk/>
            <pc:sldMk cId="3177243821" sldId="1214"/>
            <ac:picMk id="3" creationId="{877887C6-20A7-3547-9ED2-ED9339B807E9}"/>
          </ac:picMkLst>
        </pc:picChg>
      </pc:sldChg>
      <pc:sldChg chg="addSp delSp modSp add mod">
        <pc:chgData name="Felipe Viana" userId="afee57a1-d31d-42f1-b644-982eaf8b2b40" providerId="ADAL" clId="{D21A7684-6C3F-A546-AA90-C1E10F13D5E9}" dt="2022-09-15T16:50:41.375" v="5701" actId="1076"/>
        <pc:sldMkLst>
          <pc:docMk/>
          <pc:sldMk cId="172761814" sldId="1215"/>
        </pc:sldMkLst>
        <pc:spChg chg="del mod topLvl">
          <ac:chgData name="Felipe Viana" userId="afee57a1-d31d-42f1-b644-982eaf8b2b40" providerId="ADAL" clId="{D21A7684-6C3F-A546-AA90-C1E10F13D5E9}" dt="2022-09-13T20:15:22.819" v="5018" actId="478"/>
          <ac:spMkLst>
            <pc:docMk/>
            <pc:sldMk cId="172761814" sldId="1215"/>
            <ac:spMk id="3" creationId="{0AA297B8-616D-943E-486F-FD0C851CCFEB}"/>
          </ac:spMkLst>
        </pc:spChg>
        <pc:spChg chg="mod topLvl">
          <ac:chgData name="Felipe Viana" userId="afee57a1-d31d-42f1-b644-982eaf8b2b40" providerId="ADAL" clId="{D21A7684-6C3F-A546-AA90-C1E10F13D5E9}" dt="2022-09-15T16:50:41.375" v="5701" actId="1076"/>
          <ac:spMkLst>
            <pc:docMk/>
            <pc:sldMk cId="172761814" sldId="1215"/>
            <ac:spMk id="4" creationId="{539AF50E-0100-B84B-8449-FDC16C7F6F38}"/>
          </ac:spMkLst>
        </pc:spChg>
        <pc:spChg chg="mod topLvl">
          <ac:chgData name="Felipe Viana" userId="afee57a1-d31d-42f1-b644-982eaf8b2b40" providerId="ADAL" clId="{D21A7684-6C3F-A546-AA90-C1E10F13D5E9}" dt="2022-09-15T16:50:41.375" v="5701" actId="1076"/>
          <ac:spMkLst>
            <pc:docMk/>
            <pc:sldMk cId="172761814" sldId="1215"/>
            <ac:spMk id="5" creationId="{F1DAC773-FDA7-CB45-BEB3-1D296F633B5D}"/>
          </ac:spMkLst>
        </pc:spChg>
        <pc:spChg chg="del mod">
          <ac:chgData name="Felipe Viana" userId="afee57a1-d31d-42f1-b644-982eaf8b2b40" providerId="ADAL" clId="{D21A7684-6C3F-A546-AA90-C1E10F13D5E9}" dt="2022-09-13T20:14:55.220" v="5014" actId="478"/>
          <ac:spMkLst>
            <pc:docMk/>
            <pc:sldMk cId="172761814" sldId="1215"/>
            <ac:spMk id="6" creationId="{4955F11C-7D3A-F88E-6B90-188FDA4E5554}"/>
          </ac:spMkLst>
        </pc:spChg>
        <pc:spChg chg="del mod topLvl">
          <ac:chgData name="Felipe Viana" userId="afee57a1-d31d-42f1-b644-982eaf8b2b40" providerId="ADAL" clId="{D21A7684-6C3F-A546-AA90-C1E10F13D5E9}" dt="2022-09-15T16:50:26.504" v="5695" actId="478"/>
          <ac:spMkLst>
            <pc:docMk/>
            <pc:sldMk cId="172761814" sldId="1215"/>
            <ac:spMk id="9" creationId="{A8F8D2C4-2375-8231-6F8A-867B3DF5335D}"/>
          </ac:spMkLst>
        </pc:spChg>
        <pc:spChg chg="del mod topLvl">
          <ac:chgData name="Felipe Viana" userId="afee57a1-d31d-42f1-b644-982eaf8b2b40" providerId="ADAL" clId="{D21A7684-6C3F-A546-AA90-C1E10F13D5E9}" dt="2022-09-15T16:50:15.557" v="5691" actId="478"/>
          <ac:spMkLst>
            <pc:docMk/>
            <pc:sldMk cId="172761814" sldId="1215"/>
            <ac:spMk id="10" creationId="{9A78351B-7969-F7D0-5E47-1AD4721D51C3}"/>
          </ac:spMkLst>
        </pc:spChg>
        <pc:grpChg chg="add del mod">
          <ac:chgData name="Felipe Viana" userId="afee57a1-d31d-42f1-b644-982eaf8b2b40" providerId="ADAL" clId="{D21A7684-6C3F-A546-AA90-C1E10F13D5E9}" dt="2022-09-13T20:17:04.786" v="5069" actId="165"/>
          <ac:grpSpMkLst>
            <pc:docMk/>
            <pc:sldMk cId="172761814" sldId="1215"/>
            <ac:grpSpMk id="7" creationId="{67942181-BD9F-4D41-B3A7-D87D63696F32}"/>
          </ac:grpSpMkLst>
        </pc:grpChg>
        <pc:grpChg chg="add del mod">
          <ac:chgData name="Felipe Viana" userId="afee57a1-d31d-42f1-b644-982eaf8b2b40" providerId="ADAL" clId="{D21A7684-6C3F-A546-AA90-C1E10F13D5E9}" dt="2022-09-13T20:15:09.178" v="5016" actId="165"/>
          <ac:grpSpMkLst>
            <pc:docMk/>
            <pc:sldMk cId="172761814" sldId="1215"/>
            <ac:grpSpMk id="8" creationId="{00D29681-1420-E048-B8CF-9D939787D6C0}"/>
          </ac:grpSpMkLst>
        </pc:grpChg>
      </pc:sldChg>
      <pc:sldChg chg="addSp modSp new mod">
        <pc:chgData name="Felipe Viana" userId="afee57a1-d31d-42f1-b644-982eaf8b2b40" providerId="ADAL" clId="{D21A7684-6C3F-A546-AA90-C1E10F13D5E9}" dt="2022-09-13T20:31:10.351" v="5432" actId="1076"/>
        <pc:sldMkLst>
          <pc:docMk/>
          <pc:sldMk cId="1314282387" sldId="1216"/>
        </pc:sldMkLst>
        <pc:spChg chg="mod">
          <ac:chgData name="Felipe Viana" userId="afee57a1-d31d-42f1-b644-982eaf8b2b40" providerId="ADAL" clId="{D21A7684-6C3F-A546-AA90-C1E10F13D5E9}" dt="2022-09-13T20:28:21.766" v="5212" actId="20577"/>
          <ac:spMkLst>
            <pc:docMk/>
            <pc:sldMk cId="1314282387" sldId="1216"/>
            <ac:spMk id="2" creationId="{6E9EB797-A4E0-2A46-9D9A-03B03C3FC5D9}"/>
          </ac:spMkLst>
        </pc:spChg>
        <pc:spChg chg="add mod">
          <ac:chgData name="Felipe Viana" userId="afee57a1-d31d-42f1-b644-982eaf8b2b40" providerId="ADAL" clId="{D21A7684-6C3F-A546-AA90-C1E10F13D5E9}" dt="2022-09-13T20:29:30.237" v="5232" actId="1076"/>
          <ac:spMkLst>
            <pc:docMk/>
            <pc:sldMk cId="1314282387" sldId="1216"/>
            <ac:spMk id="4" creationId="{BCA17ABA-C80A-9249-B68A-568B81323FE1}"/>
          </ac:spMkLst>
        </pc:spChg>
        <pc:spChg chg="add mod">
          <ac:chgData name="Felipe Viana" userId="afee57a1-d31d-42f1-b644-982eaf8b2b40" providerId="ADAL" clId="{D21A7684-6C3F-A546-AA90-C1E10F13D5E9}" dt="2022-09-13T20:29:30.237" v="5232" actId="1076"/>
          <ac:spMkLst>
            <pc:docMk/>
            <pc:sldMk cId="1314282387" sldId="1216"/>
            <ac:spMk id="5" creationId="{46301C48-4467-9543-8ABE-D66AD8604E1A}"/>
          </ac:spMkLst>
        </pc:spChg>
        <pc:spChg chg="add mod">
          <ac:chgData name="Felipe Viana" userId="afee57a1-d31d-42f1-b644-982eaf8b2b40" providerId="ADAL" clId="{D21A7684-6C3F-A546-AA90-C1E10F13D5E9}" dt="2022-09-13T20:29:30.237" v="5232" actId="1076"/>
          <ac:spMkLst>
            <pc:docMk/>
            <pc:sldMk cId="1314282387" sldId="1216"/>
            <ac:spMk id="7" creationId="{94ECFC56-6088-E948-860B-CFB5BF842E08}"/>
          </ac:spMkLst>
        </pc:spChg>
        <pc:spChg chg="add mod">
          <ac:chgData name="Felipe Viana" userId="afee57a1-d31d-42f1-b644-982eaf8b2b40" providerId="ADAL" clId="{D21A7684-6C3F-A546-AA90-C1E10F13D5E9}" dt="2022-09-13T20:29:30.237" v="5232" actId="1076"/>
          <ac:spMkLst>
            <pc:docMk/>
            <pc:sldMk cId="1314282387" sldId="1216"/>
            <ac:spMk id="8" creationId="{02F0A5D7-B82C-8E4B-BB89-A81CC1A26102}"/>
          </ac:spMkLst>
        </pc:spChg>
        <pc:spChg chg="add mod">
          <ac:chgData name="Felipe Viana" userId="afee57a1-d31d-42f1-b644-982eaf8b2b40" providerId="ADAL" clId="{D21A7684-6C3F-A546-AA90-C1E10F13D5E9}" dt="2022-09-13T20:31:10.351" v="5432" actId="1076"/>
          <ac:spMkLst>
            <pc:docMk/>
            <pc:sldMk cId="1314282387" sldId="1216"/>
            <ac:spMk id="9" creationId="{86433723-6457-3C40-926D-66C4C07E2F65}"/>
          </ac:spMkLst>
        </pc:spChg>
        <pc:picChg chg="add mod">
          <ac:chgData name="Felipe Viana" userId="afee57a1-d31d-42f1-b644-982eaf8b2b40" providerId="ADAL" clId="{D21A7684-6C3F-A546-AA90-C1E10F13D5E9}" dt="2022-09-13T20:29:30.237" v="5232" actId="1076"/>
          <ac:picMkLst>
            <pc:docMk/>
            <pc:sldMk cId="1314282387" sldId="1216"/>
            <ac:picMk id="3" creationId="{4B946C08-0C42-BC47-A4B6-401886ECFFE1}"/>
          </ac:picMkLst>
        </pc:picChg>
        <pc:picChg chg="add mod">
          <ac:chgData name="Felipe Viana" userId="afee57a1-d31d-42f1-b644-982eaf8b2b40" providerId="ADAL" clId="{D21A7684-6C3F-A546-AA90-C1E10F13D5E9}" dt="2022-09-13T20:29:30.237" v="5232" actId="1076"/>
          <ac:picMkLst>
            <pc:docMk/>
            <pc:sldMk cId="1314282387" sldId="1216"/>
            <ac:picMk id="6" creationId="{600D2911-B101-B941-A855-6B7C4AC65065}"/>
          </ac:picMkLst>
        </pc:picChg>
      </pc:sldChg>
    </pc:docChg>
  </pc:docChgLst>
  <pc:docChgLst>
    <pc:chgData name="admarques@knights.ucf.edu" userId="S::urn:spo:guest#admarques@knights.ucf.edu::" providerId="AD" clId="Web-{0AA331AF-8106-AB77-BDCD-2032553FCD0F}"/>
    <pc:docChg chg="modSld">
      <pc:chgData name="admarques@knights.ucf.edu" userId="S::urn:spo:guest#admarques@knights.ucf.edu::" providerId="AD" clId="Web-{0AA331AF-8106-AB77-BDCD-2032553FCD0F}" dt="2022-06-08T13:49:18.505" v="120" actId="14100"/>
      <pc:docMkLst>
        <pc:docMk/>
      </pc:docMkLst>
      <pc:sldChg chg="addSp delSp modSp">
        <pc:chgData name="admarques@knights.ucf.edu" userId="S::urn:spo:guest#admarques@knights.ucf.edu::" providerId="AD" clId="Web-{0AA331AF-8106-AB77-BDCD-2032553FCD0F}" dt="2022-06-08T13:17:56.549" v="65" actId="1076"/>
        <pc:sldMkLst>
          <pc:docMk/>
          <pc:sldMk cId="4083544875" sldId="1153"/>
        </pc:sldMkLst>
        <pc:spChg chg="del">
          <ac:chgData name="admarques@knights.ucf.edu" userId="S::urn:spo:guest#admarques@knights.ucf.edu::" providerId="AD" clId="Web-{0AA331AF-8106-AB77-BDCD-2032553FCD0F}" dt="2022-06-08T13:10:53.569" v="22"/>
          <ac:spMkLst>
            <pc:docMk/>
            <pc:sldMk cId="4083544875" sldId="1153"/>
            <ac:spMk id="5" creationId="{35C010A0-5489-A942-8B09-F82FFEA50F08}"/>
          </ac:spMkLst>
        </pc:spChg>
        <pc:picChg chg="add del mod">
          <ac:chgData name="admarques@knights.ucf.edu" userId="S::urn:spo:guest#admarques@knights.ucf.edu::" providerId="AD" clId="Web-{0AA331AF-8106-AB77-BDCD-2032553FCD0F}" dt="2022-06-08T12:49:09.128" v="2"/>
          <ac:picMkLst>
            <pc:docMk/>
            <pc:sldMk cId="4083544875" sldId="1153"/>
            <ac:picMk id="7" creationId="{92F245EF-A28E-668B-B81A-5C095F992348}"/>
          </ac:picMkLst>
        </pc:picChg>
        <pc:picChg chg="add del mod">
          <ac:chgData name="admarques@knights.ucf.edu" userId="S::urn:spo:guest#admarques@knights.ucf.edu::" providerId="AD" clId="Web-{0AA331AF-8106-AB77-BDCD-2032553FCD0F}" dt="2022-06-08T13:01:42.882" v="11"/>
          <ac:picMkLst>
            <pc:docMk/>
            <pc:sldMk cId="4083544875" sldId="1153"/>
            <ac:picMk id="9" creationId="{C09FA553-BDB9-2E10-E8C7-45068FD3792C}"/>
          </ac:picMkLst>
        </pc:picChg>
        <pc:picChg chg="add mod">
          <ac:chgData name="admarques@knights.ucf.edu" userId="S::urn:spo:guest#admarques@knights.ucf.edu::" providerId="AD" clId="Web-{0AA331AF-8106-AB77-BDCD-2032553FCD0F}" dt="2022-06-08T13:02:05.445" v="17" actId="1076"/>
          <ac:picMkLst>
            <pc:docMk/>
            <pc:sldMk cId="4083544875" sldId="1153"/>
            <ac:picMk id="10" creationId="{6DBEDC91-96B4-FB4B-57C8-B5706D139A00}"/>
          </ac:picMkLst>
        </pc:picChg>
        <pc:picChg chg="add mod">
          <ac:chgData name="admarques@knights.ucf.edu" userId="S::urn:spo:guest#admarques@knights.ucf.edu::" providerId="AD" clId="Web-{0AA331AF-8106-AB77-BDCD-2032553FCD0F}" dt="2022-06-08T13:10:53.662" v="23" actId="1076"/>
          <ac:picMkLst>
            <pc:docMk/>
            <pc:sldMk cId="4083544875" sldId="1153"/>
            <ac:picMk id="11" creationId="{14E196C8-1457-9F03-F59C-24C8824765CD}"/>
          </ac:picMkLst>
        </pc:picChg>
        <pc:picChg chg="add del mod">
          <ac:chgData name="admarques@knights.ucf.edu" userId="S::urn:spo:guest#admarques@knights.ucf.edu::" providerId="AD" clId="Web-{0AA331AF-8106-AB77-BDCD-2032553FCD0F}" dt="2022-06-08T13:16:04.358" v="49"/>
          <ac:picMkLst>
            <pc:docMk/>
            <pc:sldMk cId="4083544875" sldId="1153"/>
            <ac:picMk id="12" creationId="{B6F49FDC-0B52-EC46-333B-9E9BAB9F7CA0}"/>
          </ac:picMkLst>
        </pc:picChg>
        <pc:picChg chg="add mod">
          <ac:chgData name="admarques@knights.ucf.edu" userId="S::urn:spo:guest#admarques@knights.ucf.edu::" providerId="AD" clId="Web-{0AA331AF-8106-AB77-BDCD-2032553FCD0F}" dt="2022-06-08T13:16:57.953" v="61" actId="14100"/>
          <ac:picMkLst>
            <pc:docMk/>
            <pc:sldMk cId="4083544875" sldId="1153"/>
            <ac:picMk id="13" creationId="{D16DEB0F-9A8B-2703-B6F6-242F81B4C5F4}"/>
          </ac:picMkLst>
        </pc:picChg>
        <pc:picChg chg="add mod">
          <ac:chgData name="admarques@knights.ucf.edu" userId="S::urn:spo:guest#admarques@knights.ucf.edu::" providerId="AD" clId="Web-{0AA331AF-8106-AB77-BDCD-2032553FCD0F}" dt="2022-06-08T13:17:31.282" v="63" actId="1076"/>
          <ac:picMkLst>
            <pc:docMk/>
            <pc:sldMk cId="4083544875" sldId="1153"/>
            <ac:picMk id="14" creationId="{6781C00E-72E7-4816-199F-0CFC5DEC40C1}"/>
          </ac:picMkLst>
        </pc:picChg>
        <pc:picChg chg="add mod">
          <ac:chgData name="admarques@knights.ucf.edu" userId="S::urn:spo:guest#admarques@knights.ucf.edu::" providerId="AD" clId="Web-{0AA331AF-8106-AB77-BDCD-2032553FCD0F}" dt="2022-06-08T13:17:56.549" v="65" actId="1076"/>
          <ac:picMkLst>
            <pc:docMk/>
            <pc:sldMk cId="4083544875" sldId="1153"/>
            <ac:picMk id="15" creationId="{8F91AA71-34F7-E42B-294C-B373AD6BE357}"/>
          </ac:picMkLst>
        </pc:picChg>
      </pc:sldChg>
      <pc:sldChg chg="addSp delSp modSp">
        <pc:chgData name="admarques@knights.ucf.edu" userId="S::urn:spo:guest#admarques@knights.ucf.edu::" providerId="AD" clId="Web-{0AA331AF-8106-AB77-BDCD-2032553FCD0F}" dt="2022-06-08T13:49:18.505" v="120" actId="14100"/>
        <pc:sldMkLst>
          <pc:docMk/>
          <pc:sldMk cId="1390760299" sldId="1154"/>
        </pc:sldMkLst>
        <pc:spChg chg="del">
          <ac:chgData name="admarques@knights.ucf.edu" userId="S::urn:spo:guest#admarques@knights.ucf.edu::" providerId="AD" clId="Web-{0AA331AF-8106-AB77-BDCD-2032553FCD0F}" dt="2022-06-08T13:11:34.726" v="32"/>
          <ac:spMkLst>
            <pc:docMk/>
            <pc:sldMk cId="1390760299" sldId="1154"/>
            <ac:spMk id="9" creationId="{241BED47-C583-7F4E-8DD3-BA2387AE1811}"/>
          </ac:spMkLst>
        </pc:spChg>
        <pc:spChg chg="del">
          <ac:chgData name="admarques@knights.ucf.edu" userId="S::urn:spo:guest#admarques@knights.ucf.edu::" providerId="AD" clId="Web-{0AA331AF-8106-AB77-BDCD-2032553FCD0F}" dt="2022-06-08T13:11:44.023" v="36"/>
          <ac:spMkLst>
            <pc:docMk/>
            <pc:sldMk cId="1390760299" sldId="1154"/>
            <ac:spMk id="10" creationId="{6C3C338A-5EB2-774A-A323-B2E1361A23A2}"/>
          </ac:spMkLst>
        </pc:spChg>
        <pc:picChg chg="add mod">
          <ac:chgData name="admarques@knights.ucf.edu" userId="S::urn:spo:guest#admarques@knights.ucf.edu::" providerId="AD" clId="Web-{0AA331AF-8106-AB77-BDCD-2032553FCD0F}" dt="2022-06-08T13:11:31.023" v="30" actId="1076"/>
          <ac:picMkLst>
            <pc:docMk/>
            <pc:sldMk cId="1390760299" sldId="1154"/>
            <ac:picMk id="3" creationId="{AF9E8F2E-8354-0976-39AC-D5D7D169F2DB}"/>
          </ac:picMkLst>
        </pc:picChg>
        <pc:picChg chg="add del mod">
          <ac:chgData name="admarques@knights.ucf.edu" userId="S::urn:spo:guest#admarques@knights.ucf.edu::" providerId="AD" clId="Web-{0AA331AF-8106-AB77-BDCD-2032553FCD0F}" dt="2022-06-08T13:11:46.070" v="37" actId="1076"/>
          <ac:picMkLst>
            <pc:docMk/>
            <pc:sldMk cId="1390760299" sldId="1154"/>
            <ac:picMk id="4" creationId="{57DE2D9C-A2E2-7752-20EF-0C460F1BB7D0}"/>
          </ac:picMkLst>
        </pc:picChg>
        <pc:picChg chg="add del mod">
          <ac:chgData name="admarques@knights.ucf.edu" userId="S::urn:spo:guest#admarques@knights.ucf.edu::" providerId="AD" clId="Web-{0AA331AF-8106-AB77-BDCD-2032553FCD0F}" dt="2022-06-08T13:13:33.182" v="42"/>
          <ac:picMkLst>
            <pc:docMk/>
            <pc:sldMk cId="1390760299" sldId="1154"/>
            <ac:picMk id="5" creationId="{3278D581-C049-7B0F-6517-A3FB3899BDD2}"/>
          </ac:picMkLst>
        </pc:picChg>
        <pc:picChg chg="add del mod">
          <ac:chgData name="admarques@knights.ucf.edu" userId="S::urn:spo:guest#admarques@knights.ucf.edu::" providerId="AD" clId="Web-{0AA331AF-8106-AB77-BDCD-2032553FCD0F}" dt="2022-06-08T13:37:26.330" v="76"/>
          <ac:picMkLst>
            <pc:docMk/>
            <pc:sldMk cId="1390760299" sldId="1154"/>
            <ac:picMk id="5" creationId="{37D6601C-2B0F-4648-D156-890727B945F0}"/>
          </ac:picMkLst>
        </pc:picChg>
        <pc:picChg chg="add mod">
          <ac:chgData name="admarques@knights.ucf.edu" userId="S::urn:spo:guest#admarques@knights.ucf.edu::" providerId="AD" clId="Web-{0AA331AF-8106-AB77-BDCD-2032553FCD0F}" dt="2022-06-08T13:14:18.762" v="44" actId="1076"/>
          <ac:picMkLst>
            <pc:docMk/>
            <pc:sldMk cId="1390760299" sldId="1154"/>
            <ac:picMk id="6" creationId="{2F07BE25-3C5D-6D71-DC3E-96CBDECEFE42}"/>
          </ac:picMkLst>
        </pc:picChg>
        <pc:picChg chg="add mod">
          <ac:chgData name="admarques@knights.ucf.edu" userId="S::urn:spo:guest#admarques@knights.ucf.edu::" providerId="AD" clId="Web-{0AA331AF-8106-AB77-BDCD-2032553FCD0F}" dt="2022-06-08T13:18:07.018" v="67" actId="1076"/>
          <ac:picMkLst>
            <pc:docMk/>
            <pc:sldMk cId="1390760299" sldId="1154"/>
            <ac:picMk id="7" creationId="{1F655978-1153-C66B-1983-058FB41EBA19}"/>
          </ac:picMkLst>
        </pc:picChg>
        <pc:picChg chg="add mod">
          <ac:chgData name="admarques@knights.ucf.edu" userId="S::urn:spo:guest#admarques@knights.ucf.edu::" providerId="AD" clId="Web-{0AA331AF-8106-AB77-BDCD-2032553FCD0F}" dt="2022-06-08T13:45:44.968" v="103" actId="1076"/>
          <ac:picMkLst>
            <pc:docMk/>
            <pc:sldMk cId="1390760299" sldId="1154"/>
            <ac:picMk id="8" creationId="{AFEB342C-DF5B-3D25-AEEC-A0740AD09C38}"/>
          </ac:picMkLst>
        </pc:picChg>
        <pc:picChg chg="add mod">
          <ac:chgData name="admarques@knights.ucf.edu" userId="S::urn:spo:guest#admarques@knights.ucf.edu::" providerId="AD" clId="Web-{0AA331AF-8106-AB77-BDCD-2032553FCD0F}" dt="2022-06-08T13:47:31.299" v="106" actId="1076"/>
          <ac:picMkLst>
            <pc:docMk/>
            <pc:sldMk cId="1390760299" sldId="1154"/>
            <ac:picMk id="9" creationId="{C7F2B5D5-7ACA-49AD-643D-156A9ABF2431}"/>
          </ac:picMkLst>
        </pc:picChg>
        <pc:picChg chg="add mod">
          <ac:chgData name="admarques@knights.ucf.edu" userId="S::urn:spo:guest#admarques@knights.ucf.edu::" providerId="AD" clId="Web-{0AA331AF-8106-AB77-BDCD-2032553FCD0F}" dt="2022-06-08T13:48:05.097" v="110" actId="1076"/>
          <ac:picMkLst>
            <pc:docMk/>
            <pc:sldMk cId="1390760299" sldId="1154"/>
            <ac:picMk id="10" creationId="{6BA6FBA5-D682-6DED-C4BC-3A8A8071D706}"/>
          </ac:picMkLst>
        </pc:picChg>
        <pc:picChg chg="add mod">
          <ac:chgData name="admarques@knights.ucf.edu" userId="S::urn:spo:guest#admarques@knights.ucf.edu::" providerId="AD" clId="Web-{0AA331AF-8106-AB77-BDCD-2032553FCD0F}" dt="2022-06-08T13:48:41.832" v="114" actId="1076"/>
          <ac:picMkLst>
            <pc:docMk/>
            <pc:sldMk cId="1390760299" sldId="1154"/>
            <ac:picMk id="11" creationId="{5E388C74-3F16-11AC-DCAC-7AA9253930BA}"/>
          </ac:picMkLst>
        </pc:picChg>
        <pc:picChg chg="add mod">
          <ac:chgData name="admarques@knights.ucf.edu" userId="S::urn:spo:guest#admarques@knights.ucf.edu::" providerId="AD" clId="Web-{0AA331AF-8106-AB77-BDCD-2032553FCD0F}" dt="2022-06-08T13:49:18.505" v="120" actId="14100"/>
          <ac:picMkLst>
            <pc:docMk/>
            <pc:sldMk cId="1390760299" sldId="1154"/>
            <ac:picMk id="12" creationId="{B68BF961-E9D0-D717-0119-C041FF831DB6}"/>
          </ac:picMkLst>
        </pc:picChg>
      </pc:sldChg>
    </pc:docChg>
  </pc:docChgLst>
  <pc:docChgLst>
    <pc:chgData name="admarques@knights.ucf.edu" userId="S::urn:spo:guest#admarques@knights.ucf.edu::" providerId="AD" clId="Web-{38244BDA-1CFB-7563-C298-F15872CFEFA3}"/>
    <pc:docChg chg="modSld">
      <pc:chgData name="admarques@knights.ucf.edu" userId="S::urn:spo:guest#admarques@knights.ucf.edu::" providerId="AD" clId="Web-{38244BDA-1CFB-7563-C298-F15872CFEFA3}" dt="2022-08-23T21:25:18.237" v="64" actId="1076"/>
      <pc:docMkLst>
        <pc:docMk/>
      </pc:docMkLst>
      <pc:sldChg chg="addSp modSp">
        <pc:chgData name="admarques@knights.ucf.edu" userId="S::urn:spo:guest#admarques@knights.ucf.edu::" providerId="AD" clId="Web-{38244BDA-1CFB-7563-C298-F15872CFEFA3}" dt="2022-08-23T21:25:18.237" v="64" actId="1076"/>
        <pc:sldMkLst>
          <pc:docMk/>
          <pc:sldMk cId="1014694954" sldId="1195"/>
        </pc:sldMkLst>
        <pc:spChg chg="add mod">
          <ac:chgData name="admarques@knights.ucf.edu" userId="S::urn:spo:guest#admarques@knights.ucf.edu::" providerId="AD" clId="Web-{38244BDA-1CFB-7563-C298-F15872CFEFA3}" dt="2022-08-23T21:25:18.237" v="64" actId="1076"/>
          <ac:spMkLst>
            <pc:docMk/>
            <pc:sldMk cId="1014694954" sldId="1195"/>
            <ac:spMk id="7" creationId="{5671D7B2-2D03-BF43-093B-D17B4CE6E66C}"/>
          </ac:spMkLst>
        </pc:spChg>
        <pc:picChg chg="add mod">
          <ac:chgData name="admarques@knights.ucf.edu" userId="S::urn:spo:guest#admarques@knights.ucf.edu::" providerId="AD" clId="Web-{38244BDA-1CFB-7563-C298-F15872CFEFA3}" dt="2022-08-23T21:24:38.377" v="2" actId="1076"/>
          <ac:picMkLst>
            <pc:docMk/>
            <pc:sldMk cId="1014694954" sldId="1195"/>
            <ac:picMk id="3" creationId="{CEDCA5A4-6603-D014-D01E-77CDB28C6261}"/>
          </ac:picMkLst>
        </pc:picChg>
      </pc:sldChg>
    </pc:docChg>
  </pc:docChgLst>
  <pc:docChgLst>
    <pc:chgData name="Andre Von Zuben" userId="7d2ad6c0-7b2b-4353-84e2-320e97e5fa6d" providerId="ADAL" clId="{2C78ACB5-BFAC-4AEC-8AC9-709C16E734B1}"/>
    <pc:docChg chg="custSel addSld modSld">
      <pc:chgData name="Andre Von Zuben" userId="7d2ad6c0-7b2b-4353-84e2-320e97e5fa6d" providerId="ADAL" clId="{2C78ACB5-BFAC-4AEC-8AC9-709C16E734B1}" dt="2022-08-30T17:44:07.676" v="439" actId="6549"/>
      <pc:docMkLst>
        <pc:docMk/>
      </pc:docMkLst>
      <pc:sldChg chg="addSp delSp modSp new mod">
        <pc:chgData name="Andre Von Zuben" userId="7d2ad6c0-7b2b-4353-84e2-320e97e5fa6d" providerId="ADAL" clId="{2C78ACB5-BFAC-4AEC-8AC9-709C16E734B1}" dt="2022-08-02T20:07:24.817" v="337" actId="20577"/>
        <pc:sldMkLst>
          <pc:docMk/>
          <pc:sldMk cId="590262792" sldId="1192"/>
        </pc:sldMkLst>
        <pc:spChg chg="del">
          <ac:chgData name="Andre Von Zuben" userId="7d2ad6c0-7b2b-4353-84e2-320e97e5fa6d" providerId="ADAL" clId="{2C78ACB5-BFAC-4AEC-8AC9-709C16E734B1}" dt="2022-08-02T19:57:23.945" v="1"/>
          <ac:spMkLst>
            <pc:docMk/>
            <pc:sldMk cId="590262792" sldId="1192"/>
            <ac:spMk id="2" creationId="{A30A1121-B3AE-4A57-BFB7-2BE7038AEF85}"/>
          </ac:spMkLst>
        </pc:spChg>
        <pc:spChg chg="add mod">
          <ac:chgData name="Andre Von Zuben" userId="7d2ad6c0-7b2b-4353-84e2-320e97e5fa6d" providerId="ADAL" clId="{2C78ACB5-BFAC-4AEC-8AC9-709C16E734B1}" dt="2022-08-02T20:03:10.855" v="193"/>
          <ac:spMkLst>
            <pc:docMk/>
            <pc:sldMk cId="590262792" sldId="1192"/>
            <ac:spMk id="3" creationId="{759B78D0-92F3-496F-B043-FE57D69FA291}"/>
          </ac:spMkLst>
        </pc:spChg>
        <pc:spChg chg="add mod">
          <ac:chgData name="Andre Von Zuben" userId="7d2ad6c0-7b2b-4353-84e2-320e97e5fa6d" providerId="ADAL" clId="{2C78ACB5-BFAC-4AEC-8AC9-709C16E734B1}" dt="2022-08-02T20:03:10.855" v="193"/>
          <ac:spMkLst>
            <pc:docMk/>
            <pc:sldMk cId="590262792" sldId="1192"/>
            <ac:spMk id="4" creationId="{BFD680C4-E583-4A7A-850F-4CD77897E914}"/>
          </ac:spMkLst>
        </pc:spChg>
        <pc:spChg chg="add del">
          <ac:chgData name="Andre Von Zuben" userId="7d2ad6c0-7b2b-4353-84e2-320e97e5fa6d" providerId="ADAL" clId="{2C78ACB5-BFAC-4AEC-8AC9-709C16E734B1}" dt="2022-08-02T19:59:36.360" v="87"/>
          <ac:spMkLst>
            <pc:docMk/>
            <pc:sldMk cId="590262792" sldId="1192"/>
            <ac:spMk id="5" creationId="{05EAA3A1-E4E8-49A9-A3AE-82EACD9F4CAA}"/>
          </ac:spMkLst>
        </pc:spChg>
        <pc:spChg chg="add mod">
          <ac:chgData name="Andre Von Zuben" userId="7d2ad6c0-7b2b-4353-84e2-320e97e5fa6d" providerId="ADAL" clId="{2C78ACB5-BFAC-4AEC-8AC9-709C16E734B1}" dt="2022-08-02T20:07:24.817" v="337" actId="20577"/>
          <ac:spMkLst>
            <pc:docMk/>
            <pc:sldMk cId="590262792" sldId="1192"/>
            <ac:spMk id="6" creationId="{988CC1A5-197F-49B3-80D3-33D54C7C8B06}"/>
          </ac:spMkLst>
        </pc:spChg>
      </pc:sldChg>
      <pc:sldChg chg="modSp mod">
        <pc:chgData name="Andre Von Zuben" userId="7d2ad6c0-7b2b-4353-84e2-320e97e5fa6d" providerId="ADAL" clId="{2C78ACB5-BFAC-4AEC-8AC9-709C16E734B1}" dt="2022-08-30T17:44:07.676" v="439" actId="6549"/>
        <pc:sldMkLst>
          <pc:docMk/>
          <pc:sldMk cId="1014694954" sldId="1195"/>
        </pc:sldMkLst>
        <pc:spChg chg="mod">
          <ac:chgData name="Andre Von Zuben" userId="7d2ad6c0-7b2b-4353-84e2-320e97e5fa6d" providerId="ADAL" clId="{2C78ACB5-BFAC-4AEC-8AC9-709C16E734B1}" dt="2022-08-30T17:44:07.676" v="439" actId="6549"/>
          <ac:spMkLst>
            <pc:docMk/>
            <pc:sldMk cId="1014694954" sldId="1195"/>
            <ac:spMk id="4" creationId="{D866BE67-109E-6046-9CD0-FD9CF7241579}"/>
          </ac:spMkLst>
        </pc:spChg>
      </pc:sldChg>
    </pc:docChg>
  </pc:docChgLst>
  <pc:docChgLst>
    <pc:chgData name="Felipe Viana" userId="S::fe834498@ucf.edu::afee57a1-d31d-42f1-b644-982eaf8b2b40" providerId="AD" clId="Web-{30A74C77-1649-0876-1C73-B8391FCACACF}"/>
    <pc:docChg chg="delSld modSld sldOrd">
      <pc:chgData name="Felipe Viana" userId="S::fe834498@ucf.edu::afee57a1-d31d-42f1-b644-982eaf8b2b40" providerId="AD" clId="Web-{30A74C77-1649-0876-1C73-B8391FCACACF}" dt="2022-04-28T21:29:39.212" v="134" actId="20577"/>
      <pc:docMkLst>
        <pc:docMk/>
      </pc:docMkLst>
      <pc:sldChg chg="modSp">
        <pc:chgData name="Felipe Viana" userId="S::fe834498@ucf.edu::afee57a1-d31d-42f1-b644-982eaf8b2b40" providerId="AD" clId="Web-{30A74C77-1649-0876-1C73-B8391FCACACF}" dt="2022-04-28T20:23:31.897" v="88" actId="1076"/>
        <pc:sldMkLst>
          <pc:docMk/>
          <pc:sldMk cId="21757986" sldId="256"/>
        </pc:sldMkLst>
        <pc:spChg chg="mod">
          <ac:chgData name="Felipe Viana" userId="S::fe834498@ucf.edu::afee57a1-d31d-42f1-b644-982eaf8b2b40" providerId="AD" clId="Web-{30A74C77-1649-0876-1C73-B8391FCACACF}" dt="2022-04-28T20:23:31.881" v="87" actId="1076"/>
          <ac:spMkLst>
            <pc:docMk/>
            <pc:sldMk cId="21757986" sldId="256"/>
            <ac:spMk id="11" creationId="{27A2B688-FC62-3946-8722-56C6C08E855F}"/>
          </ac:spMkLst>
        </pc:spChg>
        <pc:spChg chg="mod">
          <ac:chgData name="Felipe Viana" userId="S::fe834498@ucf.edu::afee57a1-d31d-42f1-b644-982eaf8b2b40" providerId="AD" clId="Web-{30A74C77-1649-0876-1C73-B8391FCACACF}" dt="2022-04-28T20:23:31.897" v="88" actId="1076"/>
          <ac:spMkLst>
            <pc:docMk/>
            <pc:sldMk cId="21757986" sldId="256"/>
            <ac:spMk id="12" creationId="{494A6A15-31A7-6246-8DC9-0BBCC2BE2FF6}"/>
          </ac:spMkLst>
        </pc:spChg>
      </pc:sldChg>
      <pc:sldChg chg="ord">
        <pc:chgData name="Felipe Viana" userId="S::fe834498@ucf.edu::afee57a1-d31d-42f1-b644-982eaf8b2b40" providerId="AD" clId="Web-{30A74C77-1649-0876-1C73-B8391FCACACF}" dt="2022-04-28T16:54:32.180" v="4"/>
        <pc:sldMkLst>
          <pc:docMk/>
          <pc:sldMk cId="264702555" sldId="325"/>
        </pc:sldMkLst>
      </pc:sldChg>
      <pc:sldChg chg="modSp ord">
        <pc:chgData name="Felipe Viana" userId="S::fe834498@ucf.edu::afee57a1-d31d-42f1-b644-982eaf8b2b40" providerId="AD" clId="Web-{30A74C77-1649-0876-1C73-B8391FCACACF}" dt="2022-04-28T20:24:21.306" v="129" actId="20577"/>
        <pc:sldMkLst>
          <pc:docMk/>
          <pc:sldMk cId="3634479597" sldId="495"/>
        </pc:sldMkLst>
        <pc:spChg chg="mod">
          <ac:chgData name="Felipe Viana" userId="S::fe834498@ucf.edu::afee57a1-d31d-42f1-b644-982eaf8b2b40" providerId="AD" clId="Web-{30A74C77-1649-0876-1C73-B8391FCACACF}" dt="2022-04-28T20:24:21.306" v="129" actId="20577"/>
          <ac:spMkLst>
            <pc:docMk/>
            <pc:sldMk cId="3634479597" sldId="495"/>
            <ac:spMk id="4" creationId="{9DAFF9CA-57B0-4D26-A0D2-97915A663E27}"/>
          </ac:spMkLst>
        </pc:spChg>
      </pc:sldChg>
      <pc:sldChg chg="del">
        <pc:chgData name="Felipe Viana" userId="S::fe834498@ucf.edu::afee57a1-d31d-42f1-b644-982eaf8b2b40" providerId="AD" clId="Web-{30A74C77-1649-0876-1C73-B8391FCACACF}" dt="2022-04-28T17:39:49.843" v="14"/>
        <pc:sldMkLst>
          <pc:docMk/>
          <pc:sldMk cId="493522447" sldId="500"/>
        </pc:sldMkLst>
      </pc:sldChg>
      <pc:sldChg chg="modSp ord">
        <pc:chgData name="Felipe Viana" userId="S::fe834498@ucf.edu::afee57a1-d31d-42f1-b644-982eaf8b2b40" providerId="AD" clId="Web-{30A74C77-1649-0876-1C73-B8391FCACACF}" dt="2022-04-28T17:51:50.769" v="81" actId="20577"/>
        <pc:sldMkLst>
          <pc:docMk/>
          <pc:sldMk cId="2648189360" sldId="509"/>
        </pc:sldMkLst>
        <pc:spChg chg="mod">
          <ac:chgData name="Felipe Viana" userId="S::fe834498@ucf.edu::afee57a1-d31d-42f1-b644-982eaf8b2b40" providerId="AD" clId="Web-{30A74C77-1649-0876-1C73-B8391FCACACF}" dt="2022-04-28T17:51:50.769" v="81" actId="20577"/>
          <ac:spMkLst>
            <pc:docMk/>
            <pc:sldMk cId="2648189360" sldId="509"/>
            <ac:spMk id="3" creationId="{147AB0C4-8318-DA48-9748-F9DF7926344E}"/>
          </ac:spMkLst>
        </pc:spChg>
      </pc:sldChg>
      <pc:sldChg chg="modSp ord">
        <pc:chgData name="Felipe Viana" userId="S::fe834498@ucf.edu::afee57a1-d31d-42f1-b644-982eaf8b2b40" providerId="AD" clId="Web-{30A74C77-1649-0876-1C73-B8391FCACACF}" dt="2022-04-28T21:29:39.212" v="134" actId="20577"/>
        <pc:sldMkLst>
          <pc:docMk/>
          <pc:sldMk cId="3464019697" sldId="1102"/>
        </pc:sldMkLst>
        <pc:spChg chg="mod">
          <ac:chgData name="Felipe Viana" userId="S::fe834498@ucf.edu::afee57a1-d31d-42f1-b644-982eaf8b2b40" providerId="AD" clId="Web-{30A74C77-1649-0876-1C73-B8391FCACACF}" dt="2022-04-28T21:29:39.212" v="134" actId="20577"/>
          <ac:spMkLst>
            <pc:docMk/>
            <pc:sldMk cId="3464019697" sldId="1102"/>
            <ac:spMk id="4" creationId="{C67069A3-999B-B94F-B03F-757A8C184BD6}"/>
          </ac:spMkLst>
        </pc:spChg>
      </pc:sldChg>
      <pc:sldChg chg="ord">
        <pc:chgData name="Felipe Viana" userId="S::fe834498@ucf.edu::afee57a1-d31d-42f1-b644-982eaf8b2b40" providerId="AD" clId="Web-{30A74C77-1649-0876-1C73-B8391FCACACF}" dt="2022-04-28T20:24:29.213" v="130"/>
        <pc:sldMkLst>
          <pc:docMk/>
          <pc:sldMk cId="2892119302" sldId="1123"/>
        </pc:sldMkLst>
      </pc:sldChg>
    </pc:docChg>
  </pc:docChgLst>
  <pc:docChgLst>
    <pc:chgData name="Renato Giorgiani Do Nascimento" userId="0ee926ef-168f-495e-84b0-a7e80a98c170" providerId="ADAL" clId="{7904397B-D4C5-F245-A6E9-06C1D838841D}"/>
    <pc:docChg chg="undo custSel addSld delSld modSld">
      <pc:chgData name="Renato Giorgiani Do Nascimento" userId="0ee926ef-168f-495e-84b0-a7e80a98c170" providerId="ADAL" clId="{7904397B-D4C5-F245-A6E9-06C1D838841D}" dt="2022-05-19T04:04:39.409" v="1005" actId="1076"/>
      <pc:docMkLst>
        <pc:docMk/>
      </pc:docMkLst>
      <pc:sldChg chg="del">
        <pc:chgData name="Renato Giorgiani Do Nascimento" userId="0ee926ef-168f-495e-84b0-a7e80a98c170" providerId="ADAL" clId="{7904397B-D4C5-F245-A6E9-06C1D838841D}" dt="2022-05-18T22:21:29.938" v="114" actId="2696"/>
        <pc:sldMkLst>
          <pc:docMk/>
          <pc:sldMk cId="1060816628" sldId="1106"/>
        </pc:sldMkLst>
      </pc:sldChg>
      <pc:sldChg chg="add">
        <pc:chgData name="Renato Giorgiani Do Nascimento" userId="0ee926ef-168f-495e-84b0-a7e80a98c170" providerId="ADAL" clId="{7904397B-D4C5-F245-A6E9-06C1D838841D}" dt="2022-05-18T22:21:35.825" v="115"/>
        <pc:sldMkLst>
          <pc:docMk/>
          <pc:sldMk cId="1756647013" sldId="1106"/>
        </pc:sldMkLst>
      </pc:sldChg>
      <pc:sldChg chg="addSp delSp modSp mod">
        <pc:chgData name="Renato Giorgiani Do Nascimento" userId="0ee926ef-168f-495e-84b0-a7e80a98c170" providerId="ADAL" clId="{7904397B-D4C5-F245-A6E9-06C1D838841D}" dt="2022-05-18T23:28:26.007" v="969" actId="478"/>
        <pc:sldMkLst>
          <pc:docMk/>
          <pc:sldMk cId="3433164059" sldId="1127"/>
        </pc:sldMkLst>
        <pc:spChg chg="del">
          <ac:chgData name="Renato Giorgiani Do Nascimento" userId="0ee926ef-168f-495e-84b0-a7e80a98c170" providerId="ADAL" clId="{7904397B-D4C5-F245-A6E9-06C1D838841D}" dt="2022-05-18T23:28:26.007" v="969" actId="478"/>
          <ac:spMkLst>
            <pc:docMk/>
            <pc:sldMk cId="3433164059" sldId="1127"/>
            <ac:spMk id="3" creationId="{ED5EC987-224D-8E4A-A8DD-EC5FBEC65792}"/>
          </ac:spMkLst>
        </pc:spChg>
        <pc:spChg chg="mod">
          <ac:chgData name="Renato Giorgiani Do Nascimento" userId="0ee926ef-168f-495e-84b0-a7e80a98c170" providerId="ADAL" clId="{7904397B-D4C5-F245-A6E9-06C1D838841D}" dt="2022-05-18T21:55:55.123" v="107" actId="20577"/>
          <ac:spMkLst>
            <pc:docMk/>
            <pc:sldMk cId="3433164059" sldId="1127"/>
            <ac:spMk id="4" creationId="{09CCE017-86BB-B347-9DE8-FA49BC38A99D}"/>
          </ac:spMkLst>
        </pc:spChg>
        <pc:spChg chg="add mod">
          <ac:chgData name="Renato Giorgiani Do Nascimento" userId="0ee926ef-168f-495e-84b0-a7e80a98c170" providerId="ADAL" clId="{7904397B-D4C5-F245-A6E9-06C1D838841D}" dt="2022-05-18T22:56:06.522" v="512" actId="1076"/>
          <ac:spMkLst>
            <pc:docMk/>
            <pc:sldMk cId="3433164059" sldId="1127"/>
            <ac:spMk id="6" creationId="{96955AF6-9F91-B29B-8D3F-C4CAA3D515CA}"/>
          </ac:spMkLst>
        </pc:spChg>
        <pc:spChg chg="del">
          <ac:chgData name="Renato Giorgiani Do Nascimento" userId="0ee926ef-168f-495e-84b0-a7e80a98c170" providerId="ADAL" clId="{7904397B-D4C5-F245-A6E9-06C1D838841D}" dt="2022-05-18T22:47:20.996" v="386" actId="478"/>
          <ac:spMkLst>
            <pc:docMk/>
            <pc:sldMk cId="3433164059" sldId="1127"/>
            <ac:spMk id="7" creationId="{13346171-9FA0-BD46-AB37-14E12A714955}"/>
          </ac:spMkLst>
        </pc:spChg>
        <pc:spChg chg="add mod">
          <ac:chgData name="Renato Giorgiani Do Nascimento" userId="0ee926ef-168f-495e-84b0-a7e80a98c170" providerId="ADAL" clId="{7904397B-D4C5-F245-A6E9-06C1D838841D}" dt="2022-05-18T22:53:40.185" v="503" actId="113"/>
          <ac:spMkLst>
            <pc:docMk/>
            <pc:sldMk cId="3433164059" sldId="1127"/>
            <ac:spMk id="8" creationId="{062E0FB9-F3D6-5DC6-F190-7485D41747FD}"/>
          </ac:spMkLst>
        </pc:spChg>
        <pc:picChg chg="add mod">
          <ac:chgData name="Renato Giorgiani Do Nascimento" userId="0ee926ef-168f-495e-84b0-a7e80a98c170" providerId="ADAL" clId="{7904397B-D4C5-F245-A6E9-06C1D838841D}" dt="2022-05-18T22:55:48.292" v="505" actId="1076"/>
          <ac:picMkLst>
            <pc:docMk/>
            <pc:sldMk cId="3433164059" sldId="1127"/>
            <ac:picMk id="5" creationId="{43CE6D71-3948-4918-8366-C3A63B922C65}"/>
          </ac:picMkLst>
        </pc:picChg>
        <pc:picChg chg="add mod">
          <ac:chgData name="Renato Giorgiani Do Nascimento" userId="0ee926ef-168f-495e-84b0-a7e80a98c170" providerId="ADAL" clId="{7904397B-D4C5-F245-A6E9-06C1D838841D}" dt="2022-05-18T22:56:08.366" v="513" actId="1076"/>
          <ac:picMkLst>
            <pc:docMk/>
            <pc:sldMk cId="3433164059" sldId="1127"/>
            <ac:picMk id="9" creationId="{4BD7DAAD-CB37-9064-BD37-8714B0088B34}"/>
          </ac:picMkLst>
        </pc:picChg>
      </pc:sldChg>
      <pc:sldChg chg="addSp delSp modSp mod">
        <pc:chgData name="Renato Giorgiani Do Nascimento" userId="0ee926ef-168f-495e-84b0-a7e80a98c170" providerId="ADAL" clId="{7904397B-D4C5-F245-A6E9-06C1D838841D}" dt="2022-05-18T23:27:15.567" v="968" actId="207"/>
        <pc:sldMkLst>
          <pc:docMk/>
          <pc:sldMk cId="3187393964" sldId="1131"/>
        </pc:sldMkLst>
        <pc:spChg chg="del">
          <ac:chgData name="Renato Giorgiani Do Nascimento" userId="0ee926ef-168f-495e-84b0-a7e80a98c170" providerId="ADAL" clId="{7904397B-D4C5-F245-A6E9-06C1D838841D}" dt="2022-05-18T23:15:35.895" v="851" actId="478"/>
          <ac:spMkLst>
            <pc:docMk/>
            <pc:sldMk cId="3187393964" sldId="1131"/>
            <ac:spMk id="3" creationId="{D919D712-5174-8E4F-ADBB-F51DC0A247E0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" creationId="{C74B043F-0972-3941-6CF0-3D91BED62AE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7" creationId="{E164DF96-C473-9388-3492-A21D65B0114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8" creationId="{24AF14C1-79CC-372C-24DB-C0E578ADA9CF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0" creationId="{6F8D1D27-F280-506E-5110-EF6165E8A163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1" creationId="{69F3DB01-142B-49CF-CCFB-C03C774688CC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2" creationId="{38F27F53-34B2-D8BC-20A0-5FC728F6EF3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4" creationId="{A4BF816F-F3DF-03CE-9824-EA3F5E179C1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6" creationId="{C6BD4745-0FBF-B224-8350-1D2DBEB67D66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7" creationId="{7927FA2B-D714-72A3-EDAA-3760FFE33DA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18" creationId="{8C8C42A6-AE07-A08D-E357-C4E6A7C02469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0" creationId="{F4AE591C-CDA7-EE33-A52C-8F12F215539A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1" creationId="{713BE6B2-D777-E51F-2E49-038D590BB060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2" creationId="{416007B0-7948-E3B7-EA25-DD99459B331B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3" creationId="{DADEC17E-63B3-89E7-7566-56DE6285CD5D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5" creationId="{645CF9DF-325B-09C6-BC8A-9319F3FAAAE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6" creationId="{12C3099E-4A82-D633-33CA-4A04C731903D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7" creationId="{22D35A03-8073-A405-0174-2042F63FF5BB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28" creationId="{BABA7EC0-BF15-9658-A9D6-18DD42A7A464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30" creationId="{7D42B4CA-314F-14CA-8CB5-506AC36C5979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31" creationId="{AED56724-14DD-26FB-F296-E545CD696AB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32" creationId="{CE4AA024-CA5E-180A-4BEF-4061E54A59C9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49" creationId="{2CFCE62B-097B-51A6-CED5-5DF593BB4B89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1" creationId="{B6C9ABFC-0048-1836-CBD7-836B6AE5222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2" creationId="{9F2BD885-3E1E-A0C0-A011-0BC4CF0C674E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3" creationId="{ED1ACE91-1E6B-8E9C-7D95-5D8FD41E816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4" creationId="{F5BF71A9-1ABE-83DB-89FA-6105A726E3A0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6" creationId="{07AA68AF-488E-F8C1-E147-31291ECFC920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7" creationId="{4C53B3F6-E114-1226-E563-AAF99A2AB001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8" creationId="{CD211707-C109-C57E-5B3F-F1C6D8BBD6F3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59" creationId="{BBCAAAA5-D994-0133-E343-F3E43BEFA5C6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1" creationId="{3552700F-670B-1C18-A889-7E954EB4955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2" creationId="{E7A0FB5D-B3C3-DEB9-6044-97B5A5196E22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3" creationId="{C8F7B22E-9DC1-8C55-5534-0AADC88522C5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4" creationId="{1A30197C-B998-CC29-DAA9-C93DE4DB3C04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6" creationId="{DA84D12D-F92E-3976-9131-15569B2ADDE4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7" creationId="{C72CFE50-7964-9A26-DD14-DF632B51994B}"/>
          </ac:spMkLst>
        </pc:spChg>
        <pc:spChg chg="mod">
          <ac:chgData name="Renato Giorgiani Do Nascimento" userId="0ee926ef-168f-495e-84b0-a7e80a98c170" providerId="ADAL" clId="{7904397B-D4C5-F245-A6E9-06C1D838841D}" dt="2022-05-18T22:23:08.901" v="118"/>
          <ac:spMkLst>
            <pc:docMk/>
            <pc:sldMk cId="3187393964" sldId="1131"/>
            <ac:spMk id="68" creationId="{2C0A57BE-8BBB-3CEA-DAB7-AAAC157A9EAC}"/>
          </ac:spMkLst>
        </pc:spChg>
        <pc:spChg chg="add mod">
          <ac:chgData name="Renato Giorgiani Do Nascimento" userId="0ee926ef-168f-495e-84b0-a7e80a98c170" providerId="ADAL" clId="{7904397B-D4C5-F245-A6E9-06C1D838841D}" dt="2022-05-18T22:36:21.439" v="296" actId="1076"/>
          <ac:spMkLst>
            <pc:docMk/>
            <pc:sldMk cId="3187393964" sldId="1131"/>
            <ac:spMk id="72" creationId="{6AB6B9BE-A263-65B2-AD02-6F31CC9146AE}"/>
          </ac:spMkLst>
        </pc:spChg>
        <pc:spChg chg="add del mod">
          <ac:chgData name="Renato Giorgiani Do Nascimento" userId="0ee926ef-168f-495e-84b0-a7e80a98c170" providerId="ADAL" clId="{7904397B-D4C5-F245-A6E9-06C1D838841D}" dt="2022-05-18T22:28:11.001" v="228" actId="478"/>
          <ac:spMkLst>
            <pc:docMk/>
            <pc:sldMk cId="3187393964" sldId="1131"/>
            <ac:spMk id="73" creationId="{A482E280-5FA1-BA6A-918A-86236281B522}"/>
          </ac:spMkLst>
        </pc:spChg>
        <pc:spChg chg="add del mod">
          <ac:chgData name="Renato Giorgiani Do Nascimento" userId="0ee926ef-168f-495e-84b0-a7e80a98c170" providerId="ADAL" clId="{7904397B-D4C5-F245-A6E9-06C1D838841D}" dt="2022-05-18T22:26:27.526" v="158" actId="478"/>
          <ac:spMkLst>
            <pc:docMk/>
            <pc:sldMk cId="3187393964" sldId="1131"/>
            <ac:spMk id="74" creationId="{657D7777-11C5-93FE-BFB1-5B4F69048F82}"/>
          </ac:spMkLst>
        </pc:spChg>
        <pc:spChg chg="add mod">
          <ac:chgData name="Renato Giorgiani Do Nascimento" userId="0ee926ef-168f-495e-84b0-a7e80a98c170" providerId="ADAL" clId="{7904397B-D4C5-F245-A6E9-06C1D838841D}" dt="2022-05-18T23:11:02.066" v="751" actId="1076"/>
          <ac:spMkLst>
            <pc:docMk/>
            <pc:sldMk cId="3187393964" sldId="1131"/>
            <ac:spMk id="75" creationId="{A8E03C47-9874-5215-7A13-38B406E68681}"/>
          </ac:spMkLst>
        </pc:spChg>
        <pc:spChg chg="add mod">
          <ac:chgData name="Renato Giorgiani Do Nascimento" userId="0ee926ef-168f-495e-84b0-a7e80a98c170" providerId="ADAL" clId="{7904397B-D4C5-F245-A6E9-06C1D838841D}" dt="2022-05-18T23:22:17.855" v="912" actId="20577"/>
          <ac:spMkLst>
            <pc:docMk/>
            <pc:sldMk cId="3187393964" sldId="1131"/>
            <ac:spMk id="76" creationId="{A840A8A1-0CA7-15BD-ADE8-0BB8A5619A59}"/>
          </ac:spMkLst>
        </pc:spChg>
        <pc:spChg chg="add mod">
          <ac:chgData name="Renato Giorgiani Do Nascimento" userId="0ee926ef-168f-495e-84b0-a7e80a98c170" providerId="ADAL" clId="{7904397B-D4C5-F245-A6E9-06C1D838841D}" dt="2022-05-18T22:38:03.002" v="309" actId="1582"/>
          <ac:spMkLst>
            <pc:docMk/>
            <pc:sldMk cId="3187393964" sldId="1131"/>
            <ac:spMk id="77" creationId="{4C4306F9-5987-850B-0C33-5DBCD5EDCAB6}"/>
          </ac:spMkLst>
        </pc:spChg>
        <pc:spChg chg="add mod">
          <ac:chgData name="Renato Giorgiani Do Nascimento" userId="0ee926ef-168f-495e-84b0-a7e80a98c170" providerId="ADAL" clId="{7904397B-D4C5-F245-A6E9-06C1D838841D}" dt="2022-05-18T22:42:47.631" v="370" actId="1076"/>
          <ac:spMkLst>
            <pc:docMk/>
            <pc:sldMk cId="3187393964" sldId="1131"/>
            <ac:spMk id="78" creationId="{FFB2CA13-0AF4-019D-4D70-61BDA69FEFDD}"/>
          </ac:spMkLst>
        </pc:spChg>
        <pc:spChg chg="add del mod">
          <ac:chgData name="Renato Giorgiani Do Nascimento" userId="0ee926ef-168f-495e-84b0-a7e80a98c170" providerId="ADAL" clId="{7904397B-D4C5-F245-A6E9-06C1D838841D}" dt="2022-05-18T22:42:41.886" v="369" actId="206"/>
          <ac:spMkLst>
            <pc:docMk/>
            <pc:sldMk cId="3187393964" sldId="1131"/>
            <ac:spMk id="79" creationId="{89CE4052-D3FA-D5F9-C6C8-A4F712443E71}"/>
          </ac:spMkLst>
        </pc:spChg>
        <pc:spChg chg="add mod">
          <ac:chgData name="Renato Giorgiani Do Nascimento" userId="0ee926ef-168f-495e-84b0-a7e80a98c170" providerId="ADAL" clId="{7904397B-D4C5-F245-A6E9-06C1D838841D}" dt="2022-05-18T23:04:14.461" v="615" actId="20577"/>
          <ac:spMkLst>
            <pc:docMk/>
            <pc:sldMk cId="3187393964" sldId="1131"/>
            <ac:spMk id="80" creationId="{4442D1F6-8437-605F-1EC5-50F7A151FE23}"/>
          </ac:spMkLst>
        </pc:spChg>
        <pc:spChg chg="add mod">
          <ac:chgData name="Renato Giorgiani Do Nascimento" userId="0ee926ef-168f-495e-84b0-a7e80a98c170" providerId="ADAL" clId="{7904397B-D4C5-F245-A6E9-06C1D838841D}" dt="2022-05-18T22:43:37.934" v="380" actId="20577"/>
          <ac:spMkLst>
            <pc:docMk/>
            <pc:sldMk cId="3187393964" sldId="1131"/>
            <ac:spMk id="81" creationId="{68D2EF36-8CE9-BC11-0A28-6E14308CCD73}"/>
          </ac:spMkLst>
        </pc:spChg>
        <pc:spChg chg="add mod">
          <ac:chgData name="Renato Giorgiani Do Nascimento" userId="0ee926ef-168f-495e-84b0-a7e80a98c170" providerId="ADAL" clId="{7904397B-D4C5-F245-A6E9-06C1D838841D}" dt="2022-05-18T23:15:01.597" v="848" actId="166"/>
          <ac:spMkLst>
            <pc:docMk/>
            <pc:sldMk cId="3187393964" sldId="1131"/>
            <ac:spMk id="82" creationId="{825FBDD3-780A-7724-2A28-86AD1D08FE6F}"/>
          </ac:spMkLst>
        </pc:spChg>
        <pc:spChg chg="add del mod">
          <ac:chgData name="Renato Giorgiani Do Nascimento" userId="0ee926ef-168f-495e-84b0-a7e80a98c170" providerId="ADAL" clId="{7904397B-D4C5-F245-A6E9-06C1D838841D}" dt="2022-05-18T23:03:14.485" v="596" actId="478"/>
          <ac:spMkLst>
            <pc:docMk/>
            <pc:sldMk cId="3187393964" sldId="1131"/>
            <ac:spMk id="83" creationId="{71216E25-AC82-DC6F-9981-DC22B28BC897}"/>
          </ac:spMkLst>
        </pc:spChg>
        <pc:spChg chg="add mod">
          <ac:chgData name="Renato Giorgiani Do Nascimento" userId="0ee926ef-168f-495e-84b0-a7e80a98c170" providerId="ADAL" clId="{7904397B-D4C5-F245-A6E9-06C1D838841D}" dt="2022-05-18T23:05:08.367" v="622" actId="20577"/>
          <ac:spMkLst>
            <pc:docMk/>
            <pc:sldMk cId="3187393964" sldId="1131"/>
            <ac:spMk id="84" creationId="{BD735D1B-D079-6B00-B160-2675A314016B}"/>
          </ac:spMkLst>
        </pc:spChg>
        <pc:spChg chg="add mod">
          <ac:chgData name="Renato Giorgiani Do Nascimento" userId="0ee926ef-168f-495e-84b0-a7e80a98c170" providerId="ADAL" clId="{7904397B-D4C5-F245-A6E9-06C1D838841D}" dt="2022-05-18T22:59:58.276" v="553" actId="14100"/>
          <ac:spMkLst>
            <pc:docMk/>
            <pc:sldMk cId="3187393964" sldId="1131"/>
            <ac:spMk id="85" creationId="{8267B33C-2F40-E0FD-3C0A-A7FA4CA9BB11}"/>
          </ac:spMkLst>
        </pc:spChg>
        <pc:spChg chg="add mod">
          <ac:chgData name="Renato Giorgiani Do Nascimento" userId="0ee926ef-168f-495e-84b0-a7e80a98c170" providerId="ADAL" clId="{7904397B-D4C5-F245-A6E9-06C1D838841D}" dt="2022-05-18T23:25:28.315" v="938" actId="207"/>
          <ac:spMkLst>
            <pc:docMk/>
            <pc:sldMk cId="3187393964" sldId="1131"/>
            <ac:spMk id="86" creationId="{AA2A55E2-8649-9214-650E-B9B32671E739}"/>
          </ac:spMkLst>
        </pc:spChg>
        <pc:spChg chg="add mod">
          <ac:chgData name="Renato Giorgiani Do Nascimento" userId="0ee926ef-168f-495e-84b0-a7e80a98c170" providerId="ADAL" clId="{7904397B-D4C5-F245-A6E9-06C1D838841D}" dt="2022-05-18T23:22:58.543" v="921" actId="114"/>
          <ac:spMkLst>
            <pc:docMk/>
            <pc:sldMk cId="3187393964" sldId="1131"/>
            <ac:spMk id="87" creationId="{077A131D-E72D-8021-576D-6FD13ADECA7C}"/>
          </ac:spMkLst>
        </pc:spChg>
        <pc:spChg chg="add mod">
          <ac:chgData name="Renato Giorgiani Do Nascimento" userId="0ee926ef-168f-495e-84b0-a7e80a98c170" providerId="ADAL" clId="{7904397B-D4C5-F245-A6E9-06C1D838841D}" dt="2022-05-18T23:03:34.452" v="601" actId="208"/>
          <ac:spMkLst>
            <pc:docMk/>
            <pc:sldMk cId="3187393964" sldId="1131"/>
            <ac:spMk id="88" creationId="{4855D626-36E8-EF13-4546-BD2EF4612B51}"/>
          </ac:spMkLst>
        </pc:spChg>
        <pc:spChg chg="add mod">
          <ac:chgData name="Renato Giorgiani Do Nascimento" userId="0ee926ef-168f-495e-84b0-a7e80a98c170" providerId="ADAL" clId="{7904397B-D4C5-F245-A6E9-06C1D838841D}" dt="2022-05-18T23:04:02.338" v="611" actId="1076"/>
          <ac:spMkLst>
            <pc:docMk/>
            <pc:sldMk cId="3187393964" sldId="1131"/>
            <ac:spMk id="89" creationId="{0F3F3EA1-3FEF-46B2-002D-2AEF2E150B04}"/>
          </ac:spMkLst>
        </pc:spChg>
        <pc:spChg chg="add mod">
          <ac:chgData name="Renato Giorgiani Do Nascimento" userId="0ee926ef-168f-495e-84b0-a7e80a98c170" providerId="ADAL" clId="{7904397B-D4C5-F245-A6E9-06C1D838841D}" dt="2022-05-18T23:04:10.860" v="614" actId="20577"/>
          <ac:spMkLst>
            <pc:docMk/>
            <pc:sldMk cId="3187393964" sldId="1131"/>
            <ac:spMk id="90" creationId="{DED5813B-896E-7F27-0294-F4D8BE4423F1}"/>
          </ac:spMkLst>
        </pc:spChg>
        <pc:spChg chg="add mod">
          <ac:chgData name="Renato Giorgiani Do Nascimento" userId="0ee926ef-168f-495e-84b0-a7e80a98c170" providerId="ADAL" clId="{7904397B-D4C5-F245-A6E9-06C1D838841D}" dt="2022-05-18T23:27:15.567" v="968" actId="207"/>
          <ac:spMkLst>
            <pc:docMk/>
            <pc:sldMk cId="3187393964" sldId="1131"/>
            <ac:spMk id="91" creationId="{549B68D4-EF3F-51A9-2C21-131F24E61A79}"/>
          </ac:spMkLst>
        </pc:spChg>
        <pc:spChg chg="add mod">
          <ac:chgData name="Renato Giorgiani Do Nascimento" userId="0ee926ef-168f-495e-84b0-a7e80a98c170" providerId="ADAL" clId="{7904397B-D4C5-F245-A6E9-06C1D838841D}" dt="2022-05-18T23:23:52.595" v="927" actId="1076"/>
          <ac:spMkLst>
            <pc:docMk/>
            <pc:sldMk cId="3187393964" sldId="1131"/>
            <ac:spMk id="92" creationId="{753CC5FF-4484-99F1-89DC-316BCB75F92B}"/>
          </ac:spMkLst>
        </pc:spChg>
        <pc:spChg chg="add mod">
          <ac:chgData name="Renato Giorgiani Do Nascimento" userId="0ee926ef-168f-495e-84b0-a7e80a98c170" providerId="ADAL" clId="{7904397B-D4C5-F245-A6E9-06C1D838841D}" dt="2022-05-18T23:12:37.796" v="829" actId="113"/>
          <ac:spMkLst>
            <pc:docMk/>
            <pc:sldMk cId="3187393964" sldId="1131"/>
            <ac:spMk id="93" creationId="{B2D6BB53-8C64-E7CE-A5DF-A896161FDCAB}"/>
          </ac:spMkLst>
        </pc:spChg>
        <pc:spChg chg="add mod">
          <ac:chgData name="Renato Giorgiani Do Nascimento" userId="0ee926ef-168f-495e-84b0-a7e80a98c170" providerId="ADAL" clId="{7904397B-D4C5-F245-A6E9-06C1D838841D}" dt="2022-05-18T23:22:02.325" v="909" actId="1035"/>
          <ac:spMkLst>
            <pc:docMk/>
            <pc:sldMk cId="3187393964" sldId="1131"/>
            <ac:spMk id="94" creationId="{D973F7F8-C703-C8A0-B4AA-1FE4CC937BD8}"/>
          </ac:spMkLst>
        </pc:spChg>
        <pc:spChg chg="add mod">
          <ac:chgData name="Renato Giorgiani Do Nascimento" userId="0ee926ef-168f-495e-84b0-a7e80a98c170" providerId="ADAL" clId="{7904397B-D4C5-F245-A6E9-06C1D838841D}" dt="2022-05-18T23:14:50.486" v="847" actId="1076"/>
          <ac:spMkLst>
            <pc:docMk/>
            <pc:sldMk cId="3187393964" sldId="1131"/>
            <ac:spMk id="95" creationId="{746FE153-9C77-7B74-C1CC-C6F9BE80CFAA}"/>
          </ac:spMkLst>
        </pc:spChg>
        <pc:spChg chg="add mod">
          <ac:chgData name="Renato Giorgiani Do Nascimento" userId="0ee926ef-168f-495e-84b0-a7e80a98c170" providerId="ADAL" clId="{7904397B-D4C5-F245-A6E9-06C1D838841D}" dt="2022-05-18T23:15:10.963" v="850" actId="1076"/>
          <ac:spMkLst>
            <pc:docMk/>
            <pc:sldMk cId="3187393964" sldId="1131"/>
            <ac:spMk id="96" creationId="{48C54145-76A8-AFDC-A0DE-FB47D6A60A98}"/>
          </ac:spMkLst>
        </pc:spChg>
        <pc:spChg chg="add mod">
          <ac:chgData name="Renato Giorgiani Do Nascimento" userId="0ee926ef-168f-495e-84b0-a7e80a98c170" providerId="ADAL" clId="{7904397B-D4C5-F245-A6E9-06C1D838841D}" dt="2022-05-18T23:15:10.963" v="850" actId="1076"/>
          <ac:spMkLst>
            <pc:docMk/>
            <pc:sldMk cId="3187393964" sldId="1131"/>
            <ac:spMk id="97" creationId="{BA729270-009C-CE50-6E5D-A9EEA708E9CD}"/>
          </ac:spMkLst>
        </pc:spChg>
        <pc:spChg chg="add mod">
          <ac:chgData name="Renato Giorgiani Do Nascimento" userId="0ee926ef-168f-495e-84b0-a7e80a98c170" providerId="ADAL" clId="{7904397B-D4C5-F245-A6E9-06C1D838841D}" dt="2022-05-18T23:20:52.046" v="896" actId="1076"/>
          <ac:spMkLst>
            <pc:docMk/>
            <pc:sldMk cId="3187393964" sldId="1131"/>
            <ac:spMk id="98" creationId="{8F09AEE9-32AC-7EDD-50BF-5EF9595D8E13}"/>
          </ac:spMkLst>
        </pc:spChg>
        <pc:spChg chg="add mod">
          <ac:chgData name="Renato Giorgiani Do Nascimento" userId="0ee926ef-168f-495e-84b0-a7e80a98c170" providerId="ADAL" clId="{7904397B-D4C5-F245-A6E9-06C1D838841D}" dt="2022-05-18T23:25:42.293" v="940" actId="1076"/>
          <ac:spMkLst>
            <pc:docMk/>
            <pc:sldMk cId="3187393964" sldId="1131"/>
            <ac:spMk id="109" creationId="{052AB686-0A0B-50C5-07D3-88C0853402D2}"/>
          </ac:spMkLst>
        </pc:spChg>
        <pc:spChg chg="add mod">
          <ac:chgData name="Renato Giorgiani Do Nascimento" userId="0ee926ef-168f-495e-84b0-a7e80a98c170" providerId="ADAL" clId="{7904397B-D4C5-F245-A6E9-06C1D838841D}" dt="2022-05-18T23:27:04.232" v="966" actId="208"/>
          <ac:spMkLst>
            <pc:docMk/>
            <pc:sldMk cId="3187393964" sldId="1131"/>
            <ac:spMk id="110" creationId="{7020220C-BDFD-2EA1-5962-06823EEEF507}"/>
          </ac:spMkLst>
        </pc:spChg>
        <pc:grpChg chg="add del mod">
          <ac:chgData name="Renato Giorgiani Do Nascimento" userId="0ee926ef-168f-495e-84b0-a7e80a98c170" providerId="ADAL" clId="{7904397B-D4C5-F245-A6E9-06C1D838841D}" dt="2022-05-18T22:23:44.688" v="121" actId="478"/>
          <ac:grpSpMkLst>
            <pc:docMk/>
            <pc:sldMk cId="3187393964" sldId="1131"/>
            <ac:grpSpMk id="5" creationId="{95CC5869-FF67-40B5-6F9A-DD056AED3076}"/>
          </ac:grpSpMkLst>
        </pc:grpChg>
        <pc:picChg chg="add mod">
          <ac:chgData name="Renato Giorgiani Do Nascimento" userId="0ee926ef-168f-495e-84b0-a7e80a98c170" providerId="ADAL" clId="{7904397B-D4C5-F245-A6E9-06C1D838841D}" dt="2022-05-18T22:36:21.439" v="296" actId="1076"/>
          <ac:picMkLst>
            <pc:docMk/>
            <pc:sldMk cId="3187393964" sldId="1131"/>
            <ac:picMk id="4" creationId="{118FDA46-4C4A-0871-D7C9-2695A51D7354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9" creationId="{2E7C6D59-5841-3FA0-6BCD-64F9F025C021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15" creationId="{EB7B50C1-3346-4E44-B208-017AEFE6D338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19" creationId="{4364B8AC-4F9D-48F4-A920-67B771DB0A5B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24" creationId="{44BAC793-32DD-7735-62E9-FA567BB9C8DF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29" creationId="{643E31AA-3C33-E0B7-F185-48B21F4D64AC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50" creationId="{34C89B25-149C-20F7-2CD6-1CBF6997B6C0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55" creationId="{86E373BC-26E6-813C-0028-8FB104C1D6D4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60" creationId="{FE924EA1-1894-8D36-0B4C-0D65EB43D88F}"/>
          </ac:picMkLst>
        </pc:picChg>
        <pc:picChg chg="mod">
          <ac:chgData name="Renato Giorgiani Do Nascimento" userId="0ee926ef-168f-495e-84b0-a7e80a98c170" providerId="ADAL" clId="{7904397B-D4C5-F245-A6E9-06C1D838841D}" dt="2022-05-18T22:23:08.901" v="118"/>
          <ac:picMkLst>
            <pc:docMk/>
            <pc:sldMk cId="3187393964" sldId="1131"/>
            <ac:picMk id="65" creationId="{D2CDD13B-0294-8CD3-103F-3A1D9013E054}"/>
          </ac:picMkLst>
        </pc:pic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13" creationId="{78CE881F-1AD5-CA16-4222-F709A36E523A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3" creationId="{D75262CD-AD6A-EEE3-560B-B5DC86832408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4" creationId="{32204A89-1E65-0A15-BBD5-2B219609D8A2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5" creationId="{897F8276-336D-278B-5996-C02FC20A2F87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6" creationId="{2AFA5B94-7B88-7A10-CDF0-C784EBFABCBA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7" creationId="{DBE82F42-0BDB-CC90-E099-98DA54B87152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8" creationId="{073B1414-49E0-69EE-A790-5F1A0E5B6489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39" creationId="{F0B98D66-2C97-40BD-7C56-325638CC6639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0" creationId="{B7B1263F-4599-9B7A-F1C6-982EBDF0ACEF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1" creationId="{09B8014D-9C91-D618-29E3-B5759DCF133E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2" creationId="{ECFE49C9-8F09-C3CE-E806-CFF6733C776B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3" creationId="{7CBB5D95-F417-0E95-D082-5B9B63445C16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4" creationId="{36C8C5EA-FCCC-4989-799E-7D571BF9E6A4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5" creationId="{0392E3E1-7ED3-CD65-2B82-8BF4B933ADE7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6" creationId="{7CD9E251-AD39-11A4-9E65-33956B43784E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7" creationId="{2FC002DC-32C1-7A09-1F4B-CBA513D989FC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48" creationId="{6E5F5303-A6C6-B62C-BE0C-AF115E470B0C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69" creationId="{82FD8BFF-4503-2F87-2E76-CB9955F3EC57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70" creationId="{46D480E9-B00F-2A2E-C019-9C10AB07731E}"/>
          </ac:cxnSpMkLst>
        </pc:cxnChg>
        <pc:cxnChg chg="mod">
          <ac:chgData name="Renato Giorgiani Do Nascimento" userId="0ee926ef-168f-495e-84b0-a7e80a98c170" providerId="ADAL" clId="{7904397B-D4C5-F245-A6E9-06C1D838841D}" dt="2022-05-18T22:23:44.688" v="121" actId="478"/>
          <ac:cxnSpMkLst>
            <pc:docMk/>
            <pc:sldMk cId="3187393964" sldId="1131"/>
            <ac:cxnSpMk id="71" creationId="{6AEAAA46-0E9C-B5CB-EE4E-42F427ECA20B}"/>
          </ac:cxnSpMkLst>
        </pc:cxnChg>
        <pc:cxnChg chg="add mod">
          <ac:chgData name="Renato Giorgiani Do Nascimento" userId="0ee926ef-168f-495e-84b0-a7e80a98c170" providerId="ADAL" clId="{7904397B-D4C5-F245-A6E9-06C1D838841D}" dt="2022-05-18T23:21:15.815" v="899" actId="14100"/>
          <ac:cxnSpMkLst>
            <pc:docMk/>
            <pc:sldMk cId="3187393964" sldId="1131"/>
            <ac:cxnSpMk id="100" creationId="{3DAD5401-839A-D06A-0F91-E43644F38726}"/>
          </ac:cxnSpMkLst>
        </pc:cxnChg>
        <pc:cxnChg chg="add mod">
          <ac:chgData name="Renato Giorgiani Do Nascimento" userId="0ee926ef-168f-495e-84b0-a7e80a98c170" providerId="ADAL" clId="{7904397B-D4C5-F245-A6E9-06C1D838841D}" dt="2022-05-18T23:21:38.527" v="905" actId="14100"/>
          <ac:cxnSpMkLst>
            <pc:docMk/>
            <pc:sldMk cId="3187393964" sldId="1131"/>
            <ac:cxnSpMk id="103" creationId="{47C70EF0-ECD2-62D8-7EB2-C68CFD16E1A5}"/>
          </ac:cxnSpMkLst>
        </pc:cxnChg>
        <pc:cxnChg chg="add mod">
          <ac:chgData name="Renato Giorgiani Do Nascimento" userId="0ee926ef-168f-495e-84b0-a7e80a98c170" providerId="ADAL" clId="{7904397B-D4C5-F245-A6E9-06C1D838841D}" dt="2022-05-18T23:24:45.459" v="931" actId="208"/>
          <ac:cxnSpMkLst>
            <pc:docMk/>
            <pc:sldMk cId="3187393964" sldId="1131"/>
            <ac:cxnSpMk id="107" creationId="{BB4F6935-6C30-A7E3-2213-F9A0E6EE6929}"/>
          </ac:cxnSpMkLst>
        </pc:cxnChg>
      </pc:sldChg>
      <pc:sldChg chg="addSp delSp modSp add mod">
        <pc:chgData name="Renato Giorgiani Do Nascimento" userId="0ee926ef-168f-495e-84b0-a7e80a98c170" providerId="ADAL" clId="{7904397B-D4C5-F245-A6E9-06C1D838841D}" dt="2022-05-19T04:04:39.409" v="1005" actId="1076"/>
        <pc:sldMkLst>
          <pc:docMk/>
          <pc:sldMk cId="846214304" sldId="1132"/>
        </pc:sldMkLst>
        <pc:spChg chg="del">
          <ac:chgData name="Renato Giorgiani Do Nascimento" userId="0ee926ef-168f-495e-84b0-a7e80a98c170" providerId="ADAL" clId="{7904397B-D4C5-F245-A6E9-06C1D838841D}" dt="2022-05-18T23:15:47.667" v="852" actId="478"/>
          <ac:spMkLst>
            <pc:docMk/>
            <pc:sldMk cId="846214304" sldId="1132"/>
            <ac:spMk id="3" creationId="{D919D712-5174-8E4F-ADBB-F51DC0A247E0}"/>
          </ac:spMkLst>
        </pc:spChg>
        <pc:spChg chg="add mod">
          <ac:chgData name="Renato Giorgiani Do Nascimento" userId="0ee926ef-168f-495e-84b0-a7e80a98c170" providerId="ADAL" clId="{7904397B-D4C5-F245-A6E9-06C1D838841D}" dt="2022-05-19T04:04:39.409" v="1005" actId="1076"/>
          <ac:spMkLst>
            <pc:docMk/>
            <pc:sldMk cId="846214304" sldId="1132"/>
            <ac:spMk id="9" creationId="{455609DB-97FB-D256-9BEA-5CDCFDD43CF2}"/>
          </ac:spMkLst>
        </pc:spChg>
        <pc:picChg chg="add mod">
          <ac:chgData name="Renato Giorgiani Do Nascimento" userId="0ee926ef-168f-495e-84b0-a7e80a98c170" providerId="ADAL" clId="{7904397B-D4C5-F245-A6E9-06C1D838841D}" dt="2022-05-19T04:03:00.286" v="991" actId="1076"/>
          <ac:picMkLst>
            <pc:docMk/>
            <pc:sldMk cId="846214304" sldId="1132"/>
            <ac:picMk id="4" creationId="{488FC968-A0F0-F5F6-A61A-9E32B317338D}"/>
          </ac:picMkLst>
        </pc:picChg>
        <pc:picChg chg="add mod">
          <ac:chgData name="Renato Giorgiani Do Nascimento" userId="0ee926ef-168f-495e-84b0-a7e80a98c170" providerId="ADAL" clId="{7904397B-D4C5-F245-A6E9-06C1D838841D}" dt="2022-05-19T04:02:40.424" v="986" actId="14100"/>
          <ac:picMkLst>
            <pc:docMk/>
            <pc:sldMk cId="846214304" sldId="1132"/>
            <ac:picMk id="5" creationId="{3579E16D-E1EA-D367-C693-469ED8200FEA}"/>
          </ac:picMkLst>
        </pc:picChg>
        <pc:picChg chg="add mod">
          <ac:chgData name="Renato Giorgiani Do Nascimento" userId="0ee926ef-168f-495e-84b0-a7e80a98c170" providerId="ADAL" clId="{7904397B-D4C5-F245-A6E9-06C1D838841D}" dt="2022-05-19T04:03:31.107" v="997" actId="1076"/>
          <ac:picMkLst>
            <pc:docMk/>
            <pc:sldMk cId="846214304" sldId="1132"/>
            <ac:picMk id="6" creationId="{EE5D3461-068D-67FA-92EA-9F1C675DFFBE}"/>
          </ac:picMkLst>
        </pc:picChg>
        <pc:picChg chg="add mod modCrop">
          <ac:chgData name="Renato Giorgiani Do Nascimento" userId="0ee926ef-168f-495e-84b0-a7e80a98c170" providerId="ADAL" clId="{7904397B-D4C5-F245-A6E9-06C1D838841D}" dt="2022-05-19T04:03:25.434" v="996" actId="1076"/>
          <ac:picMkLst>
            <pc:docMk/>
            <pc:sldMk cId="846214304" sldId="1132"/>
            <ac:picMk id="7" creationId="{B6154A87-5F93-1022-5901-829D399ECED4}"/>
          </ac:picMkLst>
        </pc:picChg>
        <pc:picChg chg="add mod">
          <ac:chgData name="Renato Giorgiani Do Nascimento" userId="0ee926ef-168f-495e-84b0-a7e80a98c170" providerId="ADAL" clId="{7904397B-D4C5-F245-A6E9-06C1D838841D}" dt="2022-05-19T04:02:19.218" v="983" actId="1076"/>
          <ac:picMkLst>
            <pc:docMk/>
            <pc:sldMk cId="846214304" sldId="1132"/>
            <ac:picMk id="8" creationId="{397EAC15-575D-CDFA-68D6-2577C103C2B1}"/>
          </ac:picMkLst>
        </pc:picChg>
      </pc:sldChg>
      <pc:sldChg chg="add">
        <pc:chgData name="Renato Giorgiani Do Nascimento" userId="0ee926ef-168f-495e-84b0-a7e80a98c170" providerId="ADAL" clId="{7904397B-D4C5-F245-A6E9-06C1D838841D}" dt="2022-05-18T22:21:23.213" v="113"/>
        <pc:sldMkLst>
          <pc:docMk/>
          <pc:sldMk cId="1522255719" sldId="1133"/>
        </pc:sldMkLst>
      </pc:sldChg>
    </pc:docChg>
  </pc:docChgLst>
  <pc:docChgLst>
    <pc:chgData name="admarques@knights.ucf.edu" userId="S::urn:spo:guest#admarques@knights.ucf.edu::" providerId="AD" clId="Web-{67377E17-1566-D35F-D391-4314409488E9}"/>
    <pc:docChg chg="modSld">
      <pc:chgData name="admarques@knights.ucf.edu" userId="S::urn:spo:guest#admarques@knights.ucf.edu::" providerId="AD" clId="Web-{67377E17-1566-D35F-D391-4314409488E9}" dt="2022-07-26T19:33:17.226" v="90" actId="1076"/>
      <pc:docMkLst>
        <pc:docMk/>
      </pc:docMkLst>
      <pc:sldChg chg="modSp">
        <pc:chgData name="admarques@knights.ucf.edu" userId="S::urn:spo:guest#admarques@knights.ucf.edu::" providerId="AD" clId="Web-{67377E17-1566-D35F-D391-4314409488E9}" dt="2022-07-26T19:10:25.742" v="78" actId="20577"/>
        <pc:sldMkLst>
          <pc:docMk/>
          <pc:sldMk cId="2458839797" sldId="1176"/>
        </pc:sldMkLst>
        <pc:spChg chg="mod">
          <ac:chgData name="admarques@knights.ucf.edu" userId="S::urn:spo:guest#admarques@knights.ucf.edu::" providerId="AD" clId="Web-{67377E17-1566-D35F-D391-4314409488E9}" dt="2022-07-26T19:10:25.742" v="78" actId="20577"/>
          <ac:spMkLst>
            <pc:docMk/>
            <pc:sldMk cId="2458839797" sldId="1176"/>
            <ac:spMk id="15" creationId="{8BC4083E-B699-EB91-5138-3519EC493713}"/>
          </ac:spMkLst>
        </pc:spChg>
      </pc:sldChg>
      <pc:sldChg chg="addSp modSp">
        <pc:chgData name="admarques@knights.ucf.edu" userId="S::urn:spo:guest#admarques@knights.ucf.edu::" providerId="AD" clId="Web-{67377E17-1566-D35F-D391-4314409488E9}" dt="2022-07-26T19:09:44.210" v="76" actId="20577"/>
        <pc:sldMkLst>
          <pc:docMk/>
          <pc:sldMk cId="2952720844" sldId="1177"/>
        </pc:sldMkLst>
        <pc:spChg chg="add mod">
          <ac:chgData name="admarques@knights.ucf.edu" userId="S::urn:spo:guest#admarques@knights.ucf.edu::" providerId="AD" clId="Web-{67377E17-1566-D35F-D391-4314409488E9}" dt="2022-07-26T19:09:44.210" v="76" actId="20577"/>
          <ac:spMkLst>
            <pc:docMk/>
            <pc:sldMk cId="2952720844" sldId="1177"/>
            <ac:spMk id="3" creationId="{C6462B83-8146-E71A-6F1C-2C528D44DA54}"/>
          </ac:spMkLst>
        </pc:spChg>
        <pc:spChg chg="mod">
          <ac:chgData name="admarques@knights.ucf.edu" userId="S::urn:spo:guest#admarques@knights.ucf.edu::" providerId="AD" clId="Web-{67377E17-1566-D35F-D391-4314409488E9}" dt="2022-07-26T19:08:05.255" v="46" actId="1076"/>
          <ac:spMkLst>
            <pc:docMk/>
            <pc:sldMk cId="2952720844" sldId="1177"/>
            <ac:spMk id="4" creationId="{90A19CAD-5C45-8180-B515-15F0963C94D4}"/>
          </ac:spMkLst>
        </pc:spChg>
        <pc:spChg chg="mod">
          <ac:chgData name="admarques@knights.ucf.edu" userId="S::urn:spo:guest#admarques@knights.ucf.edu::" providerId="AD" clId="Web-{67377E17-1566-D35F-D391-4314409488E9}" dt="2022-07-26T19:08:05.270" v="47" actId="1076"/>
          <ac:spMkLst>
            <pc:docMk/>
            <pc:sldMk cId="2952720844" sldId="1177"/>
            <ac:spMk id="5" creationId="{7F74361B-3D9D-68C1-123B-21D17BA67316}"/>
          </ac:spMkLst>
        </pc:spChg>
        <pc:spChg chg="mod">
          <ac:chgData name="admarques@knights.ucf.edu" userId="S::urn:spo:guest#admarques@knights.ucf.edu::" providerId="AD" clId="Web-{67377E17-1566-D35F-D391-4314409488E9}" dt="2022-07-26T19:08:05.349" v="51" actId="1076"/>
          <ac:spMkLst>
            <pc:docMk/>
            <pc:sldMk cId="2952720844" sldId="1177"/>
            <ac:spMk id="9" creationId="{F159C4EE-C56B-1DEA-90CE-F1515E18E72E}"/>
          </ac:spMkLst>
        </pc:spChg>
        <pc:spChg chg="mod">
          <ac:chgData name="admarques@knights.ucf.edu" userId="S::urn:spo:guest#admarques@knights.ucf.edu::" providerId="AD" clId="Web-{67377E17-1566-D35F-D391-4314409488E9}" dt="2022-07-26T19:08:14.833" v="57" actId="1076"/>
          <ac:spMkLst>
            <pc:docMk/>
            <pc:sldMk cId="2952720844" sldId="1177"/>
            <ac:spMk id="10" creationId="{3162D56F-135E-F893-415F-98A72782E58A}"/>
          </ac:spMkLst>
        </pc:spChg>
        <pc:spChg chg="mod">
          <ac:chgData name="admarques@knights.ucf.edu" userId="S::urn:spo:guest#admarques@knights.ucf.edu::" providerId="AD" clId="Web-{67377E17-1566-D35F-D391-4314409488E9}" dt="2022-07-26T19:08:05.395" v="53" actId="1076"/>
          <ac:spMkLst>
            <pc:docMk/>
            <pc:sldMk cId="2952720844" sldId="1177"/>
            <ac:spMk id="11" creationId="{F9D90553-03EA-498B-0F4B-38778081BB69}"/>
          </ac:spMkLst>
        </pc:spChg>
        <pc:spChg chg="mod">
          <ac:chgData name="admarques@knights.ucf.edu" userId="S::urn:spo:guest#admarques@knights.ucf.edu::" providerId="AD" clId="Web-{67377E17-1566-D35F-D391-4314409488E9}" dt="2022-07-26T19:08:05.442" v="55" actId="1076"/>
          <ac:spMkLst>
            <pc:docMk/>
            <pc:sldMk cId="2952720844" sldId="1177"/>
            <ac:spMk id="13" creationId="{8819E38F-F936-16FD-250C-5D197CDEA263}"/>
          </ac:spMkLst>
        </pc:spChg>
        <pc:spChg chg="mod">
          <ac:chgData name="admarques@knights.ucf.edu" userId="S::urn:spo:guest#admarques@knights.ucf.edu::" providerId="AD" clId="Web-{67377E17-1566-D35F-D391-4314409488E9}" dt="2022-07-26T19:07:47.973" v="34" actId="14100"/>
          <ac:spMkLst>
            <pc:docMk/>
            <pc:sldMk cId="2952720844" sldId="1177"/>
            <ac:spMk id="15" creationId="{200C4A48-E11A-E904-D49E-B12B68190847}"/>
          </ac:spMkLst>
        </pc:spChg>
        <pc:spChg chg="mod">
          <ac:chgData name="admarques@knights.ucf.edu" userId="S::urn:spo:guest#admarques@knights.ucf.edu::" providerId="AD" clId="Web-{67377E17-1566-D35F-D391-4314409488E9}" dt="2022-07-26T19:08:05.458" v="56" actId="1076"/>
          <ac:spMkLst>
            <pc:docMk/>
            <pc:sldMk cId="2952720844" sldId="1177"/>
            <ac:spMk id="22" creationId="{3F667505-8077-3E3E-B2C8-DE0FF28CF8F2}"/>
          </ac:spMkLst>
        </pc:spChg>
        <pc:picChg chg="mod">
          <ac:chgData name="admarques@knights.ucf.edu" userId="S::urn:spo:guest#admarques@knights.ucf.edu::" providerId="AD" clId="Web-{67377E17-1566-D35F-D391-4314409488E9}" dt="2022-07-26T19:07:42.504" v="33" actId="14100"/>
          <ac:picMkLst>
            <pc:docMk/>
            <pc:sldMk cId="2952720844" sldId="1177"/>
            <ac:picMk id="14" creationId="{0DA7F834-9E31-72D7-7489-5662315698D5}"/>
          </ac:picMkLst>
        </pc:picChg>
        <pc:cxnChg chg="mod">
          <ac:chgData name="admarques@knights.ucf.edu" userId="S::urn:spo:guest#admarques@knights.ucf.edu::" providerId="AD" clId="Web-{67377E17-1566-D35F-D391-4314409488E9}" dt="2022-07-26T19:08:05.286" v="48" actId="1076"/>
          <ac:cxnSpMkLst>
            <pc:docMk/>
            <pc:sldMk cId="2952720844" sldId="1177"/>
            <ac:cxnSpMk id="6" creationId="{FD87DEC1-4877-C141-9835-BAD98739149E}"/>
          </ac:cxnSpMkLst>
        </pc:cxnChg>
        <pc:cxnChg chg="mod">
          <ac:chgData name="admarques@knights.ucf.edu" userId="S::urn:spo:guest#admarques@knights.ucf.edu::" providerId="AD" clId="Web-{67377E17-1566-D35F-D391-4314409488E9}" dt="2022-07-26T19:08:05.317" v="49" actId="1076"/>
          <ac:cxnSpMkLst>
            <pc:docMk/>
            <pc:sldMk cId="2952720844" sldId="1177"/>
            <ac:cxnSpMk id="7" creationId="{0289C742-C7F2-5C2B-6DA0-C7030F5CB589}"/>
          </ac:cxnSpMkLst>
        </pc:cxnChg>
        <pc:cxnChg chg="mod">
          <ac:chgData name="admarques@knights.ucf.edu" userId="S::urn:spo:guest#admarques@knights.ucf.edu::" providerId="AD" clId="Web-{67377E17-1566-D35F-D391-4314409488E9}" dt="2022-07-26T19:08:05.333" v="50" actId="1076"/>
          <ac:cxnSpMkLst>
            <pc:docMk/>
            <pc:sldMk cId="2952720844" sldId="1177"/>
            <ac:cxnSpMk id="8" creationId="{AC7E8691-0743-59C3-DA7E-AB3778B2500A}"/>
          </ac:cxnSpMkLst>
        </pc:cxnChg>
        <pc:cxnChg chg="mod">
          <ac:chgData name="admarques@knights.ucf.edu" userId="S::urn:spo:guest#admarques@knights.ucf.edu::" providerId="AD" clId="Web-{67377E17-1566-D35F-D391-4314409488E9}" dt="2022-07-26T19:08:05.411" v="54" actId="1076"/>
          <ac:cxnSpMkLst>
            <pc:docMk/>
            <pc:sldMk cId="2952720844" sldId="1177"/>
            <ac:cxnSpMk id="12" creationId="{082714D1-2FD4-A70B-678C-D4C4B32EFC2C}"/>
          </ac:cxnSpMkLst>
        </pc:cxnChg>
      </pc:sldChg>
      <pc:sldChg chg="addSp delSp modSp">
        <pc:chgData name="admarques@knights.ucf.edu" userId="S::urn:spo:guest#admarques@knights.ucf.edu::" providerId="AD" clId="Web-{67377E17-1566-D35F-D391-4314409488E9}" dt="2022-07-26T19:33:17.226" v="90" actId="1076"/>
        <pc:sldMkLst>
          <pc:docMk/>
          <pc:sldMk cId="4157289600" sldId="1180"/>
        </pc:sldMkLst>
        <pc:spChg chg="del mod">
          <ac:chgData name="admarques@knights.ucf.edu" userId="S::urn:spo:guest#admarques@knights.ucf.edu::" providerId="AD" clId="Web-{67377E17-1566-D35F-D391-4314409488E9}" dt="2022-07-26T19:32:31.084" v="80"/>
          <ac:spMkLst>
            <pc:docMk/>
            <pc:sldMk cId="4157289600" sldId="1180"/>
            <ac:spMk id="3" creationId="{4C1D1739-75CA-8244-81F5-ABC08D73E4AD}"/>
          </ac:spMkLst>
        </pc:spChg>
        <pc:picChg chg="add mod">
          <ac:chgData name="admarques@knights.ucf.edu" userId="S::urn:spo:guest#admarques@knights.ucf.edu::" providerId="AD" clId="Web-{67377E17-1566-D35F-D391-4314409488E9}" dt="2022-07-26T19:33:17.226" v="90" actId="1076"/>
          <ac:picMkLst>
            <pc:docMk/>
            <pc:sldMk cId="4157289600" sldId="1180"/>
            <ac:picMk id="4" creationId="{BE87F91F-48A4-2B77-9C1D-0B4E7C13B937}"/>
          </ac:picMkLst>
        </pc:picChg>
      </pc:sldChg>
    </pc:docChg>
  </pc:docChgLst>
  <pc:docChgLst>
    <pc:chgData name="admarques@knights.ucf.edu" userId="S::urn:spo:guest#admarques@knights.ucf.edu::" providerId="AD" clId="Web-{C6D6CAA5-9A75-D532-9EAF-99429D55C9D2}"/>
    <pc:docChg chg="modSld">
      <pc:chgData name="admarques@knights.ucf.edu" userId="S::urn:spo:guest#admarques@knights.ucf.edu::" providerId="AD" clId="Web-{C6D6CAA5-9A75-D532-9EAF-99429D55C9D2}" dt="2022-06-09T12:48:56.466" v="245" actId="1076"/>
      <pc:docMkLst>
        <pc:docMk/>
      </pc:docMkLst>
      <pc:sldChg chg="addSp delSp modSp">
        <pc:chgData name="admarques@knights.ucf.edu" userId="S::urn:spo:guest#admarques@knights.ucf.edu::" providerId="AD" clId="Web-{C6D6CAA5-9A75-D532-9EAF-99429D55C9D2}" dt="2022-06-09T12:45:39.586" v="243"/>
        <pc:sldMkLst>
          <pc:docMk/>
          <pc:sldMk cId="1339042532" sldId="1143"/>
        </pc:sldMkLst>
        <pc:spChg chg="del mod">
          <ac:chgData name="admarques@knights.ucf.edu" userId="S::urn:spo:guest#admarques@knights.ucf.edu::" providerId="AD" clId="Web-{C6D6CAA5-9A75-D532-9EAF-99429D55C9D2}" dt="2022-06-09T12:37:52.965" v="182"/>
          <ac:spMkLst>
            <pc:docMk/>
            <pc:sldMk cId="1339042532" sldId="1143"/>
            <ac:spMk id="4" creationId="{77535356-CF77-044A-8E75-71EB93DD10BE}"/>
          </ac:spMkLst>
        </pc:spChg>
        <pc:spChg chg="add mod">
          <ac:chgData name="admarques@knights.ucf.edu" userId="S::urn:spo:guest#admarques@knights.ucf.edu::" providerId="AD" clId="Web-{C6D6CAA5-9A75-D532-9EAF-99429D55C9D2}" dt="2022-06-09T12:40:38.313" v="241" actId="20577"/>
          <ac:spMkLst>
            <pc:docMk/>
            <pc:sldMk cId="1339042532" sldId="1143"/>
            <ac:spMk id="6" creationId="{7A8027B8-3F0F-660D-A4F7-02D2D31F3818}"/>
          </ac:spMkLst>
        </pc:spChg>
        <pc:picChg chg="mod">
          <ac:chgData name="admarques@knights.ucf.edu" userId="S::urn:spo:guest#admarques@knights.ucf.edu::" providerId="AD" clId="Web-{C6D6CAA5-9A75-D532-9EAF-99429D55C9D2}" dt="2022-06-09T12:40:59.298" v="242" actId="1076"/>
          <ac:picMkLst>
            <pc:docMk/>
            <pc:sldMk cId="1339042532" sldId="1143"/>
            <ac:picMk id="3" creationId="{0752B65F-3DF4-8D42-8A92-BBB68480DDB3}"/>
          </ac:picMkLst>
        </pc:picChg>
        <pc:picChg chg="add del mod">
          <ac:chgData name="admarques@knights.ucf.edu" userId="S::urn:spo:guest#admarques@knights.ucf.edu::" providerId="AD" clId="Web-{C6D6CAA5-9A75-D532-9EAF-99429D55C9D2}" dt="2022-06-09T12:45:39.586" v="243"/>
          <ac:picMkLst>
            <pc:docMk/>
            <pc:sldMk cId="1339042532" sldId="1143"/>
            <ac:picMk id="5" creationId="{BB7E57DF-BF44-405C-3602-CE73BFEE4B80}"/>
          </ac:picMkLst>
        </pc:picChg>
      </pc:sldChg>
      <pc:sldChg chg="addSp delSp modSp">
        <pc:chgData name="admarques@knights.ucf.edu" userId="S::urn:spo:guest#admarques@knights.ucf.edu::" providerId="AD" clId="Web-{C6D6CAA5-9A75-D532-9EAF-99429D55C9D2}" dt="2022-06-09T11:55:51.152" v="121"/>
        <pc:sldMkLst>
          <pc:docMk/>
          <pc:sldMk cId="3849545043" sldId="1152"/>
        </pc:sldMkLst>
        <pc:spChg chg="add del">
          <ac:chgData name="admarques@knights.ucf.edu" userId="S::urn:spo:guest#admarques@knights.ucf.edu::" providerId="AD" clId="Web-{C6D6CAA5-9A75-D532-9EAF-99429D55C9D2}" dt="2022-06-09T11:55:51.152" v="121"/>
          <ac:spMkLst>
            <pc:docMk/>
            <pc:sldMk cId="3849545043" sldId="1152"/>
            <ac:spMk id="5" creationId="{872BC608-5743-F1E8-7915-61F54FDDD392}"/>
          </ac:spMkLst>
        </pc:spChg>
        <pc:spChg chg="add mod">
          <ac:chgData name="admarques@knights.ucf.edu" userId="S::urn:spo:guest#admarques@knights.ucf.edu::" providerId="AD" clId="Web-{C6D6CAA5-9A75-D532-9EAF-99429D55C9D2}" dt="2022-06-09T11:53:35.088" v="112" actId="1076"/>
          <ac:spMkLst>
            <pc:docMk/>
            <pc:sldMk cId="3849545043" sldId="1152"/>
            <ac:spMk id="6" creationId="{A37B45FD-CB9C-ACD0-9245-F1A42D4F7097}"/>
          </ac:spMkLst>
        </pc:spChg>
        <pc:grpChg chg="add">
          <ac:chgData name="admarques@knights.ucf.edu" userId="S::urn:spo:guest#admarques@knights.ucf.edu::" providerId="AD" clId="Web-{C6D6CAA5-9A75-D532-9EAF-99429D55C9D2}" dt="2022-06-09T11:53:51.151" v="114"/>
          <ac:grpSpMkLst>
            <pc:docMk/>
            <pc:sldMk cId="3849545043" sldId="1152"/>
            <ac:grpSpMk id="12" creationId="{2F199546-A1D5-4D6E-AA3D-02FA8E87A5AD}"/>
          </ac:grpSpMkLst>
        </pc:grpChg>
        <pc:picChg chg="add mod">
          <ac:chgData name="admarques@knights.ucf.edu" userId="S::urn:spo:guest#admarques@knights.ucf.edu::" providerId="AD" clId="Web-{C6D6CAA5-9A75-D532-9EAF-99429D55C9D2}" dt="2022-06-09T11:48:13.583" v="86" actId="1076"/>
          <ac:picMkLst>
            <pc:docMk/>
            <pc:sldMk cId="3849545043" sldId="1152"/>
            <ac:picMk id="4" creationId="{FFAEEBE0-3AD6-9FA6-66CE-D825A717043C}"/>
          </ac:picMkLst>
        </pc:picChg>
        <pc:picChg chg="add mod">
          <ac:chgData name="admarques@knights.ucf.edu" userId="S::urn:spo:guest#admarques@knights.ucf.edu::" providerId="AD" clId="Web-{C6D6CAA5-9A75-D532-9EAF-99429D55C9D2}" dt="2022-06-09T11:53:38.541" v="113" actId="1076"/>
          <ac:picMkLst>
            <pc:docMk/>
            <pc:sldMk cId="3849545043" sldId="1152"/>
            <ac:picMk id="7" creationId="{04229873-13F9-DC4E-8608-2336DA60A4D8}"/>
          </ac:picMkLst>
        </pc:picChg>
        <pc:picChg chg="add mod">
          <ac:chgData name="admarques@knights.ucf.edu" userId="S::urn:spo:guest#admarques@knights.ucf.edu::" providerId="AD" clId="Web-{C6D6CAA5-9A75-D532-9EAF-99429D55C9D2}" dt="2022-06-09T11:48:40.771" v="89" actId="1076"/>
          <ac:picMkLst>
            <pc:docMk/>
            <pc:sldMk cId="3849545043" sldId="1152"/>
            <ac:picMk id="9" creationId="{D8C3ED7A-C681-B948-E26B-E0C452CC9DA0}"/>
          </ac:picMkLst>
        </pc:picChg>
      </pc:sldChg>
      <pc:sldChg chg="addSp delSp modSp">
        <pc:chgData name="admarques@knights.ucf.edu" userId="S::urn:spo:guest#admarques@knights.ucf.edu::" providerId="AD" clId="Web-{C6D6CAA5-9A75-D532-9EAF-99429D55C9D2}" dt="2022-06-09T12:28:04.185" v="138" actId="1076"/>
        <pc:sldMkLst>
          <pc:docMk/>
          <pc:sldMk cId="165427139" sldId="1153"/>
        </pc:sldMkLst>
        <pc:spChg chg="del mod topLvl">
          <ac:chgData name="admarques@knights.ucf.edu" userId="S::urn:spo:guest#admarques@knights.ucf.edu::" providerId="AD" clId="Web-{C6D6CAA5-9A75-D532-9EAF-99429D55C9D2}" dt="2022-06-09T11:31:39.882" v="57"/>
          <ac:spMkLst>
            <pc:docMk/>
            <pc:sldMk cId="165427139" sldId="1153"/>
            <ac:spMk id="3" creationId="{FBF41CFA-AAA4-264A-82E2-C63A293A644F}"/>
          </ac:spMkLst>
        </pc:spChg>
        <pc:spChg chg="del">
          <ac:chgData name="admarques@knights.ucf.edu" userId="S::urn:spo:guest#admarques@knights.ucf.edu::" providerId="AD" clId="Web-{C6D6CAA5-9A75-D532-9EAF-99429D55C9D2}" dt="2022-06-09T12:27:29.200" v="132"/>
          <ac:spMkLst>
            <pc:docMk/>
            <pc:sldMk cId="165427139" sldId="1153"/>
            <ac:spMk id="4" creationId="{61806080-1667-C146-A567-E79B44FB19DF}"/>
          </ac:spMkLst>
        </pc:spChg>
        <pc:spChg chg="topLvl">
          <ac:chgData name="admarques@knights.ucf.edu" userId="S::urn:spo:guest#admarques@knights.ucf.edu::" providerId="AD" clId="Web-{C6D6CAA5-9A75-D532-9EAF-99429D55C9D2}" dt="2022-06-09T11:31:17.006" v="51"/>
          <ac:spMkLst>
            <pc:docMk/>
            <pc:sldMk cId="165427139" sldId="1153"/>
            <ac:spMk id="12" creationId="{B692730C-8F77-2844-B46D-B2AA5784A721}"/>
          </ac:spMkLst>
        </pc:spChg>
        <pc:spChg chg="mod">
          <ac:chgData name="admarques@knights.ucf.edu" userId="S::urn:spo:guest#admarques@knights.ucf.edu::" providerId="AD" clId="Web-{C6D6CAA5-9A75-D532-9EAF-99429D55C9D2}" dt="2022-06-09T11:22:01.183" v="2" actId="1076"/>
          <ac:spMkLst>
            <pc:docMk/>
            <pc:sldMk cId="165427139" sldId="1153"/>
            <ac:spMk id="14" creationId="{059499FD-C347-D3F0-CAC3-11F797687FFE}"/>
          </ac:spMkLst>
        </pc:spChg>
        <pc:spChg chg="topLvl">
          <ac:chgData name="admarques@knights.ucf.edu" userId="S::urn:spo:guest#admarques@knights.ucf.edu::" providerId="AD" clId="Web-{C6D6CAA5-9A75-D532-9EAF-99429D55C9D2}" dt="2022-06-09T11:31:17.006" v="51"/>
          <ac:spMkLst>
            <pc:docMk/>
            <pc:sldMk cId="165427139" sldId="1153"/>
            <ac:spMk id="20" creationId="{D096003D-07BB-8C4B-9513-CB0FC525A88E}"/>
          </ac:spMkLst>
        </pc:spChg>
        <pc:spChg chg="mod">
          <ac:chgData name="admarques@knights.ucf.edu" userId="S::urn:spo:guest#admarques@knights.ucf.edu::" providerId="AD" clId="Web-{C6D6CAA5-9A75-D532-9EAF-99429D55C9D2}" dt="2022-06-09T12:27:57.232" v="137" actId="1076"/>
          <ac:spMkLst>
            <pc:docMk/>
            <pc:sldMk cId="165427139" sldId="1153"/>
            <ac:spMk id="25" creationId="{7A71A11A-B43D-A3AF-0606-592305DA8138}"/>
          </ac:spMkLst>
        </pc:spChg>
        <pc:spChg chg="mod">
          <ac:chgData name="admarques@knights.ucf.edu" userId="S::urn:spo:guest#admarques@knights.ucf.edu::" providerId="AD" clId="Web-{C6D6CAA5-9A75-D532-9EAF-99429D55C9D2}" dt="2022-06-09T11:54:37.714" v="120" actId="14100"/>
          <ac:spMkLst>
            <pc:docMk/>
            <pc:sldMk cId="165427139" sldId="1153"/>
            <ac:spMk id="28" creationId="{EE43A4B2-44D0-CC4D-89BD-2E649094E7D7}"/>
          </ac:spMkLst>
        </pc:spChg>
        <pc:grpChg chg="add mod">
          <ac:chgData name="admarques@knights.ucf.edu" userId="S::urn:spo:guest#admarques@knights.ucf.edu::" providerId="AD" clId="Web-{C6D6CAA5-9A75-D532-9EAF-99429D55C9D2}" dt="2022-06-09T11:32:48.914" v="71" actId="1076"/>
          <ac:grpSpMkLst>
            <pc:docMk/>
            <pc:sldMk cId="165427139" sldId="1153"/>
            <ac:grpSpMk id="13" creationId="{3779BEEE-DC5F-D2FD-BBF5-7C891EA0BB2C}"/>
          </ac:grpSpMkLst>
        </pc:grpChg>
        <pc:grpChg chg="add mod">
          <ac:chgData name="admarques@knights.ucf.edu" userId="S::urn:spo:guest#admarques@knights.ucf.edu::" providerId="AD" clId="Web-{C6D6CAA5-9A75-D532-9EAF-99429D55C9D2}" dt="2022-06-09T11:54:32.495" v="119" actId="14100"/>
          <ac:grpSpMkLst>
            <pc:docMk/>
            <pc:sldMk cId="165427139" sldId="1153"/>
            <ac:grpSpMk id="22" creationId="{16878CBD-EFFD-18CB-6968-DFB6DF4A4C9C}"/>
          </ac:grpSpMkLst>
        </pc:grpChg>
        <pc:grpChg chg="del">
          <ac:chgData name="admarques@knights.ucf.edu" userId="S::urn:spo:guest#admarques@knights.ucf.edu::" providerId="AD" clId="Web-{C6D6CAA5-9A75-D532-9EAF-99429D55C9D2}" dt="2022-06-09T11:31:17.006" v="51"/>
          <ac:grpSpMkLst>
            <pc:docMk/>
            <pc:sldMk cId="165427139" sldId="1153"/>
            <ac:grpSpMk id="24" creationId="{374BD4B8-A79A-6644-9B6F-6E9C71CB283C}"/>
          </ac:grpSpMkLst>
        </pc:grpChg>
        <pc:picChg chg="add mod">
          <ac:chgData name="admarques@knights.ucf.edu" userId="S::urn:spo:guest#admarques@knights.ucf.edu::" providerId="AD" clId="Web-{C6D6CAA5-9A75-D532-9EAF-99429D55C9D2}" dt="2022-06-09T12:27:47.700" v="136" actId="1076"/>
          <ac:picMkLst>
            <pc:docMk/>
            <pc:sldMk cId="165427139" sldId="1153"/>
            <ac:picMk id="3" creationId="{B4C84BBF-A84B-42EC-A7A1-DA543A1740C1}"/>
          </ac:picMkLst>
        </pc:picChg>
        <pc:picChg chg="mod">
          <ac:chgData name="admarques@knights.ucf.edu" userId="S::urn:spo:guest#admarques@knights.ucf.edu::" providerId="AD" clId="Web-{C6D6CAA5-9A75-D532-9EAF-99429D55C9D2}" dt="2022-06-09T12:28:04.185" v="138" actId="1076"/>
          <ac:picMkLst>
            <pc:docMk/>
            <pc:sldMk cId="165427139" sldId="1153"/>
            <ac:picMk id="5" creationId="{5951E61D-D144-2247-A996-5F50E6EB478A}"/>
          </ac:picMkLst>
        </pc:picChg>
        <pc:picChg chg="del mod topLvl">
          <ac:chgData name="admarques@knights.ucf.edu" userId="S::urn:spo:guest#admarques@knights.ucf.edu::" providerId="AD" clId="Web-{C6D6CAA5-9A75-D532-9EAF-99429D55C9D2}" dt="2022-06-09T11:31:24.647" v="53"/>
          <ac:picMkLst>
            <pc:docMk/>
            <pc:sldMk cId="165427139" sldId="1153"/>
            <ac:picMk id="10" creationId="{6DBEDC91-96B4-FB4B-57C8-B5706D139A00}"/>
          </ac:picMkLst>
        </pc:picChg>
        <pc:picChg chg="mod">
          <ac:chgData name="admarques@knights.ucf.edu" userId="S::urn:spo:guest#admarques@knights.ucf.edu::" providerId="AD" clId="Web-{C6D6CAA5-9A75-D532-9EAF-99429D55C9D2}" dt="2022-06-09T11:31:58.070" v="60" actId="1076"/>
          <ac:picMkLst>
            <pc:docMk/>
            <pc:sldMk cId="165427139" sldId="1153"/>
            <ac:picMk id="30" creationId="{98A26406-B44E-254A-131C-792BA77FF6D9}"/>
          </ac:picMkLst>
        </pc:picChg>
        <pc:cxnChg chg="del topLvl">
          <ac:chgData name="admarques@knights.ucf.edu" userId="S::urn:spo:guest#admarques@knights.ucf.edu::" providerId="AD" clId="Web-{C6D6CAA5-9A75-D532-9EAF-99429D55C9D2}" dt="2022-06-09T11:32:21.960" v="68"/>
          <ac:cxnSpMkLst>
            <pc:docMk/>
            <pc:sldMk cId="165427139" sldId="1153"/>
            <ac:cxnSpMk id="7" creationId="{8A516E2F-6433-5443-99C3-2D9342232E1F}"/>
          </ac:cxnSpMkLst>
        </pc:cxnChg>
        <pc:cxnChg chg="del topLvl">
          <ac:chgData name="admarques@knights.ucf.edu" userId="S::urn:spo:guest#admarques@knights.ucf.edu::" providerId="AD" clId="Web-{C6D6CAA5-9A75-D532-9EAF-99429D55C9D2}" dt="2022-06-09T11:32:23.586" v="69"/>
          <ac:cxnSpMkLst>
            <pc:docMk/>
            <pc:sldMk cId="165427139" sldId="1153"/>
            <ac:cxnSpMk id="16" creationId="{0399EF66-FA4F-F149-92C6-D4B8E3B2C693}"/>
          </ac:cxnSpMkLst>
        </pc:cxnChg>
        <pc:cxnChg chg="del topLvl">
          <ac:chgData name="admarques@knights.ucf.edu" userId="S::urn:spo:guest#admarques@knights.ucf.edu::" providerId="AD" clId="Web-{C6D6CAA5-9A75-D532-9EAF-99429D55C9D2}" dt="2022-06-09T11:32:20.914" v="67"/>
          <ac:cxnSpMkLst>
            <pc:docMk/>
            <pc:sldMk cId="165427139" sldId="1153"/>
            <ac:cxnSpMk id="17" creationId="{181D1B25-0B3F-784E-85CA-DB7CB51284A7}"/>
          </ac:cxnSpMkLst>
        </pc:cxnChg>
        <pc:cxnChg chg="ord topLvl">
          <ac:chgData name="admarques@knights.ucf.edu" userId="S::urn:spo:guest#admarques@knights.ucf.edu::" providerId="AD" clId="Web-{C6D6CAA5-9A75-D532-9EAF-99429D55C9D2}" dt="2022-06-09T11:32:09.226" v="64"/>
          <ac:cxnSpMkLst>
            <pc:docMk/>
            <pc:sldMk cId="165427139" sldId="1153"/>
            <ac:cxnSpMk id="18" creationId="{6F76DF81-9006-344B-A10D-379304BF68BC}"/>
          </ac:cxnSpMkLst>
        </pc:cxnChg>
        <pc:cxnChg chg="topLvl">
          <ac:chgData name="admarques@knights.ucf.edu" userId="S::urn:spo:guest#admarques@knights.ucf.edu::" providerId="AD" clId="Web-{C6D6CAA5-9A75-D532-9EAF-99429D55C9D2}" dt="2022-06-09T11:31:17.006" v="51"/>
          <ac:cxnSpMkLst>
            <pc:docMk/>
            <pc:sldMk cId="165427139" sldId="1153"/>
            <ac:cxnSpMk id="19" creationId="{C2EFCD08-46DF-744E-8B9B-DC4CAE0294F3}"/>
          </ac:cxnSpMkLst>
        </pc:cxnChg>
        <pc:cxnChg chg="add mod">
          <ac:chgData name="admarques@knights.ucf.edu" userId="S::urn:spo:guest#admarques@knights.ucf.edu::" providerId="AD" clId="Web-{C6D6CAA5-9A75-D532-9EAF-99429D55C9D2}" dt="2022-06-09T11:33:18.102" v="78" actId="14100"/>
          <ac:cxnSpMkLst>
            <pc:docMk/>
            <pc:sldMk cId="165427139" sldId="1153"/>
            <ac:cxnSpMk id="37" creationId="{A888CBFE-0FB1-BAA5-71DC-41AB4F1D0CDA}"/>
          </ac:cxnSpMkLst>
        </pc:cxnChg>
        <pc:cxnChg chg="add mod">
          <ac:chgData name="admarques@knights.ucf.edu" userId="S::urn:spo:guest#admarques@knights.ucf.edu::" providerId="AD" clId="Web-{C6D6CAA5-9A75-D532-9EAF-99429D55C9D2}" dt="2022-06-09T11:33:39.946" v="81" actId="14100"/>
          <ac:cxnSpMkLst>
            <pc:docMk/>
            <pc:sldMk cId="165427139" sldId="1153"/>
            <ac:cxnSpMk id="38" creationId="{65913E99-C5A4-5C44-D66C-92E39C151348}"/>
          </ac:cxnSpMkLst>
        </pc:cxnChg>
        <pc:cxnChg chg="add mod">
          <ac:chgData name="admarques@knights.ucf.edu" userId="S::urn:spo:guest#admarques@knights.ucf.edu::" providerId="AD" clId="Web-{C6D6CAA5-9A75-D532-9EAF-99429D55C9D2}" dt="2022-06-09T11:34:11.368" v="83" actId="1076"/>
          <ac:cxnSpMkLst>
            <pc:docMk/>
            <pc:sldMk cId="165427139" sldId="1153"/>
            <ac:cxnSpMk id="39" creationId="{CD191F75-679E-9322-8700-36489CCB683D}"/>
          </ac:cxnSpMkLst>
        </pc:cxnChg>
      </pc:sldChg>
      <pc:sldChg chg="addSp delSp modSp">
        <pc:chgData name="admarques@knights.ucf.edu" userId="S::urn:spo:guest#admarques@knights.ucf.edu::" providerId="AD" clId="Web-{C6D6CAA5-9A75-D532-9EAF-99429D55C9D2}" dt="2022-06-09T12:48:56.466" v="245" actId="1076"/>
        <pc:sldMkLst>
          <pc:docMk/>
          <pc:sldMk cId="2599294907" sldId="1154"/>
        </pc:sldMkLst>
        <pc:spChg chg="add mod">
          <ac:chgData name="admarques@knights.ucf.edu" userId="S::urn:spo:guest#admarques@knights.ucf.edu::" providerId="AD" clId="Web-{C6D6CAA5-9A75-D532-9EAF-99429D55C9D2}" dt="2022-06-09T11:29:23.239" v="35"/>
          <ac:spMkLst>
            <pc:docMk/>
            <pc:sldMk cId="2599294907" sldId="1154"/>
            <ac:spMk id="23" creationId="{9656380B-023A-F7F5-A66B-08D2A25DDE12}"/>
          </ac:spMkLst>
        </pc:spChg>
        <pc:spChg chg="add mod">
          <ac:chgData name="admarques@knights.ucf.edu" userId="S::urn:spo:guest#admarques@knights.ucf.edu::" providerId="AD" clId="Web-{C6D6CAA5-9A75-D532-9EAF-99429D55C9D2}" dt="2022-06-09T11:29:15.657" v="34"/>
          <ac:spMkLst>
            <pc:docMk/>
            <pc:sldMk cId="2599294907" sldId="1154"/>
            <ac:spMk id="36" creationId="{3009A909-23F1-34BE-F59D-BBC7EE36F1F1}"/>
          </ac:spMkLst>
        </pc:spChg>
        <pc:spChg chg="add mod">
          <ac:chgData name="admarques@knights.ucf.edu" userId="S::urn:spo:guest#admarques@knights.ucf.edu::" providerId="AD" clId="Web-{C6D6CAA5-9A75-D532-9EAF-99429D55C9D2}" dt="2022-06-09T11:29:35.568" v="38" actId="20577"/>
          <ac:spMkLst>
            <pc:docMk/>
            <pc:sldMk cId="2599294907" sldId="1154"/>
            <ac:spMk id="38" creationId="{589DD051-49BB-7C5C-3CB5-DB2955D1E77F}"/>
          </ac:spMkLst>
        </pc:spChg>
        <pc:spChg chg="add mod">
          <ac:chgData name="admarques@knights.ucf.edu" userId="S::urn:spo:guest#admarques@knights.ucf.edu::" providerId="AD" clId="Web-{C6D6CAA5-9A75-D532-9EAF-99429D55C9D2}" dt="2022-06-09T11:30:00.146" v="41" actId="20577"/>
          <ac:spMkLst>
            <pc:docMk/>
            <pc:sldMk cId="2599294907" sldId="1154"/>
            <ac:spMk id="41" creationId="{3AFD7772-7C14-A7DD-70FB-96BC9EB1AC29}"/>
          </ac:spMkLst>
        </pc:spChg>
        <pc:spChg chg="add mod">
          <ac:chgData name="admarques@knights.ucf.edu" userId="S::urn:spo:guest#admarques@knights.ucf.edu::" providerId="AD" clId="Web-{C6D6CAA5-9A75-D532-9EAF-99429D55C9D2}" dt="2022-06-09T11:30:13.631" v="43" actId="1076"/>
          <ac:spMkLst>
            <pc:docMk/>
            <pc:sldMk cId="2599294907" sldId="1154"/>
            <ac:spMk id="43" creationId="{9847CF31-E26F-6B66-4247-C9E0EC746EF5}"/>
          </ac:spMkLst>
        </pc:spChg>
        <pc:spChg chg="add mod">
          <ac:chgData name="admarques@knights.ucf.edu" userId="S::urn:spo:guest#admarques@knights.ucf.edu::" providerId="AD" clId="Web-{C6D6CAA5-9A75-D532-9EAF-99429D55C9D2}" dt="2022-06-09T11:30:24.584" v="46" actId="20577"/>
          <ac:spMkLst>
            <pc:docMk/>
            <pc:sldMk cId="2599294907" sldId="1154"/>
            <ac:spMk id="45" creationId="{123179EA-8669-939D-D4CB-68AC2C3C2612}"/>
          </ac:spMkLst>
        </pc:spChg>
        <pc:grpChg chg="add mod">
          <ac:chgData name="admarques@knights.ucf.edu" userId="S::urn:spo:guest#admarques@knights.ucf.edu::" providerId="AD" clId="Web-{C6D6CAA5-9A75-D532-9EAF-99429D55C9D2}" dt="2022-06-09T12:48:56.466" v="245" actId="1076"/>
          <ac:grpSpMkLst>
            <pc:docMk/>
            <pc:sldMk cId="2599294907" sldId="1154"/>
            <ac:grpSpMk id="3" creationId="{79EB1C89-74B1-A1C0-46F6-8CCE67FED98D}"/>
          </ac:grpSpMkLst>
        </pc:grpChg>
        <pc:grpChg chg="add">
          <ac:chgData name="admarques@knights.ucf.edu" userId="S::urn:spo:guest#admarques@knights.ucf.edu::" providerId="AD" clId="Web-{C6D6CAA5-9A75-D532-9EAF-99429D55C9D2}" dt="2022-06-09T11:30:55.631" v="47"/>
          <ac:grpSpMkLst>
            <pc:docMk/>
            <pc:sldMk cId="2599294907" sldId="1154"/>
            <ac:grpSpMk id="24" creationId="{1D4590C9-72A1-6839-19E1-1219CC3AFE63}"/>
          </ac:grpSpMkLst>
        </pc:grpChg>
        <pc:picChg chg="del">
          <ac:chgData name="admarques@knights.ucf.edu" userId="S::urn:spo:guest#admarques@knights.ucf.edu::" providerId="AD" clId="Web-{C6D6CAA5-9A75-D532-9EAF-99429D55C9D2}" dt="2022-06-09T11:25:47.576" v="10"/>
          <ac:picMkLst>
            <pc:docMk/>
            <pc:sldMk cId="2599294907" sldId="1154"/>
            <ac:picMk id="3" creationId="{AF9E8F2E-8354-0976-39AC-D5D7D169F2DB}"/>
          </ac:picMkLst>
        </pc:picChg>
        <pc:picChg chg="del">
          <ac:chgData name="admarques@knights.ucf.edu" userId="S::urn:spo:guest#admarques@knights.ucf.edu::" providerId="AD" clId="Web-{C6D6CAA5-9A75-D532-9EAF-99429D55C9D2}" dt="2022-06-09T11:22:49.527" v="7"/>
          <ac:picMkLst>
            <pc:docMk/>
            <pc:sldMk cId="2599294907" sldId="1154"/>
            <ac:picMk id="4" creationId="{57DE2D9C-A2E2-7752-20EF-0C460F1BB7D0}"/>
          </ac:picMkLst>
        </pc:picChg>
        <pc:picChg chg="add mod">
          <ac:chgData name="admarques@knights.ucf.edu" userId="S::urn:spo:guest#admarques@knights.ucf.edu::" providerId="AD" clId="Web-{C6D6CAA5-9A75-D532-9EAF-99429D55C9D2}" dt="2022-06-09T11:22:53.043" v="8" actId="1076"/>
          <ac:picMkLst>
            <pc:docMk/>
            <pc:sldMk cId="2599294907" sldId="1154"/>
            <ac:picMk id="12" creationId="{9C206D29-6A45-794E-028A-4D5BFF248F7E}"/>
          </ac:picMkLst>
        </pc:picChg>
        <pc:picChg chg="add del mod">
          <ac:chgData name="admarques@knights.ucf.edu" userId="S::urn:spo:guest#admarques@knights.ucf.edu::" providerId="AD" clId="Web-{C6D6CAA5-9A75-D532-9EAF-99429D55C9D2}" dt="2022-06-09T11:26:24.124" v="15"/>
          <ac:picMkLst>
            <pc:docMk/>
            <pc:sldMk cId="2599294907" sldId="1154"/>
            <ac:picMk id="16" creationId="{3498A165-35F8-997E-8EE3-2C31D699E6F2}"/>
          </ac:picMkLst>
        </pc:picChg>
        <pc:picChg chg="add mod">
          <ac:chgData name="admarques@knights.ucf.edu" userId="S::urn:spo:guest#admarques@knights.ucf.edu::" providerId="AD" clId="Web-{C6D6CAA5-9A75-D532-9EAF-99429D55C9D2}" dt="2022-06-09T11:28:09.875" v="19" actId="1076"/>
          <ac:picMkLst>
            <pc:docMk/>
            <pc:sldMk cId="2599294907" sldId="1154"/>
            <ac:picMk id="18" creationId="{1708659F-9CD1-1610-17BE-798BB7E73724}"/>
          </ac:picMkLst>
        </pc:picChg>
        <pc:picChg chg="add mod">
          <ac:chgData name="admarques@knights.ucf.edu" userId="S::urn:spo:guest#admarques@knights.ucf.edu::" providerId="AD" clId="Web-{C6D6CAA5-9A75-D532-9EAF-99429D55C9D2}" dt="2022-06-09T11:58:41.483" v="125" actId="1076"/>
          <ac:picMkLst>
            <pc:docMk/>
            <pc:sldMk cId="2599294907" sldId="1154"/>
            <ac:picMk id="25" creationId="{9419C6F1-E5AA-CD15-2C4B-EEE9711EA5F9}"/>
          </ac:picMkLst>
        </pc:picChg>
      </pc:sldChg>
      <pc:sldChg chg="addSp delSp modSp">
        <pc:chgData name="admarques@knights.ucf.edu" userId="S::urn:spo:guest#admarques@knights.ucf.edu::" providerId="AD" clId="Web-{C6D6CAA5-9A75-D532-9EAF-99429D55C9D2}" dt="2022-06-09T12:30:32.095" v="156" actId="20577"/>
        <pc:sldMkLst>
          <pc:docMk/>
          <pc:sldMk cId="2857049350" sldId="1155"/>
        </pc:sldMkLst>
        <pc:spChg chg="mod">
          <ac:chgData name="admarques@knights.ucf.edu" userId="S::urn:spo:guest#admarques@knights.ucf.edu::" providerId="AD" clId="Web-{C6D6CAA5-9A75-D532-9EAF-99429D55C9D2}" dt="2022-06-09T12:30:32.095" v="156" actId="20577"/>
          <ac:spMkLst>
            <pc:docMk/>
            <pc:sldMk cId="2857049350" sldId="1155"/>
            <ac:spMk id="4" creationId="{38C2E024-DFA6-0B47-8517-51FD0D446325}"/>
          </ac:spMkLst>
        </pc:spChg>
        <pc:spChg chg="mod">
          <ac:chgData name="admarques@knights.ucf.edu" userId="S::urn:spo:guest#admarques@knights.ucf.edu::" providerId="AD" clId="Web-{C6D6CAA5-9A75-D532-9EAF-99429D55C9D2}" dt="2022-06-09T12:02:20.190" v="130" actId="1076"/>
          <ac:spMkLst>
            <pc:docMk/>
            <pc:sldMk cId="2857049350" sldId="1155"/>
            <ac:spMk id="16" creationId="{C8363C1E-E9C4-EF42-82D8-1E73D54ECEF4}"/>
          </ac:spMkLst>
        </pc:spChg>
        <pc:spChg chg="del">
          <ac:chgData name="admarques@knights.ucf.edu" userId="S::urn:spo:guest#admarques@knights.ucf.edu::" providerId="AD" clId="Web-{C6D6CAA5-9A75-D532-9EAF-99429D55C9D2}" dt="2022-06-09T12:02:14.486" v="129"/>
          <ac:spMkLst>
            <pc:docMk/>
            <pc:sldMk cId="2857049350" sldId="1155"/>
            <ac:spMk id="17" creationId="{F278D2F1-1C70-7C4C-B12B-66E3D2B398FF}"/>
          </ac:spMkLst>
        </pc:spChg>
        <pc:grpChg chg="add del mod">
          <ac:chgData name="admarques@knights.ucf.edu" userId="S::urn:spo:guest#admarques@knights.ucf.edu::" providerId="AD" clId="Web-{C6D6CAA5-9A75-D532-9EAF-99429D55C9D2}" dt="2022-06-09T12:02:11.626" v="128"/>
          <ac:grpSpMkLst>
            <pc:docMk/>
            <pc:sldMk cId="2857049350" sldId="1155"/>
            <ac:grpSpMk id="3" creationId="{C999AAF6-02A6-2E09-8651-2D49EC63848B}"/>
          </ac:grpSpMkLst>
        </pc:grpChg>
      </pc:sldChg>
    </pc:docChg>
  </pc:docChgLst>
  <pc:docChgLst>
    <pc:chgData name="augustod.marques@gmail.com" userId="S::urn:spo:guest#augustod.marques@gmail.com::" providerId="AD" clId="Web-{F8AD8E23-DE95-765D-0A41-867FBC239569}"/>
    <pc:docChg chg="addSld modSld sldOrd">
      <pc:chgData name="augustod.marques@gmail.com" userId="S::urn:spo:guest#augustod.marques@gmail.com::" providerId="AD" clId="Web-{F8AD8E23-DE95-765D-0A41-867FBC239569}" dt="2022-04-27T19:42:49.223" v="43" actId="1076"/>
      <pc:docMkLst>
        <pc:docMk/>
      </pc:docMkLst>
      <pc:sldChg chg="ord">
        <pc:chgData name="augustod.marques@gmail.com" userId="S::urn:spo:guest#augustod.marques@gmail.com::" providerId="AD" clId="Web-{F8AD8E23-DE95-765D-0A41-867FBC239569}" dt="2022-04-27T19:31:02.895" v="6"/>
        <pc:sldMkLst>
          <pc:docMk/>
          <pc:sldMk cId="4260970988" sldId="1114"/>
        </pc:sldMkLst>
      </pc:sldChg>
      <pc:sldChg chg="modSp">
        <pc:chgData name="augustod.marques@gmail.com" userId="S::urn:spo:guest#augustod.marques@gmail.com::" providerId="AD" clId="Web-{F8AD8E23-DE95-765D-0A41-867FBC239569}" dt="2022-04-27T19:41:14.189" v="38" actId="20577"/>
        <pc:sldMkLst>
          <pc:docMk/>
          <pc:sldMk cId="2379013373" sldId="1116"/>
        </pc:sldMkLst>
        <pc:spChg chg="mod">
          <ac:chgData name="augustod.marques@gmail.com" userId="S::urn:spo:guest#augustod.marques@gmail.com::" providerId="AD" clId="Web-{F8AD8E23-DE95-765D-0A41-867FBC239569}" dt="2022-04-27T19:41:14.189" v="38" actId="20577"/>
          <ac:spMkLst>
            <pc:docMk/>
            <pc:sldMk cId="2379013373" sldId="1116"/>
            <ac:spMk id="8" creationId="{94F5CA5D-CEA3-1DF5-3954-E122A5B19BBC}"/>
          </ac:spMkLst>
        </pc:spChg>
      </pc:sldChg>
      <pc:sldChg chg="addSp delSp modSp add ord replId">
        <pc:chgData name="augustod.marques@gmail.com" userId="S::urn:spo:guest#augustod.marques@gmail.com::" providerId="AD" clId="Web-{F8AD8E23-DE95-765D-0A41-867FBC239569}" dt="2022-04-27T19:40:35.204" v="36" actId="1076"/>
        <pc:sldMkLst>
          <pc:docMk/>
          <pc:sldMk cId="3078463465" sldId="1127"/>
        </pc:sldMkLst>
        <pc:spChg chg="mod">
          <ac:chgData name="augustod.marques@gmail.com" userId="S::urn:spo:guest#augustod.marques@gmail.com::" providerId="AD" clId="Web-{F8AD8E23-DE95-765D-0A41-867FBC239569}" dt="2022-04-27T19:40:35.204" v="36" actId="1076"/>
          <ac:spMkLst>
            <pc:docMk/>
            <pc:sldMk cId="3078463465" sldId="1127"/>
            <ac:spMk id="6" creationId="{1FADEBF3-06AD-EAEC-7C80-74ED4A51E1A1}"/>
          </ac:spMkLst>
        </pc:spChg>
        <pc:picChg chg="del">
          <ac:chgData name="augustod.marques@gmail.com" userId="S::urn:spo:guest#augustod.marques@gmail.com::" providerId="AD" clId="Web-{F8AD8E23-DE95-765D-0A41-867FBC239569}" dt="2022-04-27T19:39:53.906" v="28"/>
          <ac:picMkLst>
            <pc:docMk/>
            <pc:sldMk cId="3078463465" sldId="1127"/>
            <ac:picMk id="3" creationId="{453571CB-A5A2-F0C9-5AFC-15F35AC4176F}"/>
          </ac:picMkLst>
        </pc:picChg>
        <pc:picChg chg="add mod ord">
          <ac:chgData name="augustod.marques@gmail.com" userId="S::urn:spo:guest#augustod.marques@gmail.com::" providerId="AD" clId="Web-{F8AD8E23-DE95-765D-0A41-867FBC239569}" dt="2022-04-27T19:40:20.579" v="35"/>
          <ac:picMkLst>
            <pc:docMk/>
            <pc:sldMk cId="3078463465" sldId="1127"/>
            <ac:picMk id="5" creationId="{C853972E-8912-E047-09FF-E72EA71A2ECE}"/>
          </ac:picMkLst>
        </pc:picChg>
      </pc:sldChg>
      <pc:sldChg chg="addSp delSp modSp add ord replId">
        <pc:chgData name="augustod.marques@gmail.com" userId="S::urn:spo:guest#augustod.marques@gmail.com::" providerId="AD" clId="Web-{F8AD8E23-DE95-765D-0A41-867FBC239569}" dt="2022-04-27T19:42:49.223" v="43" actId="1076"/>
        <pc:sldMkLst>
          <pc:docMk/>
          <pc:sldMk cId="3621504070" sldId="1128"/>
        </pc:sldMkLst>
        <pc:spChg chg="mod">
          <ac:chgData name="augustod.marques@gmail.com" userId="S::urn:spo:guest#augustod.marques@gmail.com::" providerId="AD" clId="Web-{F8AD8E23-DE95-765D-0A41-867FBC239569}" dt="2022-04-27T19:39:00.858" v="24" actId="14100"/>
          <ac:spMkLst>
            <pc:docMk/>
            <pc:sldMk cId="3621504070" sldId="1128"/>
            <ac:spMk id="5" creationId="{D5BD5AF4-2552-B7A1-6ADC-E2549D73D17C}"/>
          </ac:spMkLst>
        </pc:spChg>
        <pc:picChg chg="del">
          <ac:chgData name="augustod.marques@gmail.com" userId="S::urn:spo:guest#augustod.marques@gmail.com::" providerId="AD" clId="Web-{F8AD8E23-DE95-765D-0A41-867FBC239569}" dt="2022-04-27T19:36:25.277" v="16"/>
          <ac:picMkLst>
            <pc:docMk/>
            <pc:sldMk cId="3621504070" sldId="1128"/>
            <ac:picMk id="3" creationId="{A58CBAD4-F226-3981-9E4B-FB677177615F}"/>
          </ac:picMkLst>
        </pc:picChg>
        <pc:picChg chg="mod">
          <ac:chgData name="augustod.marques@gmail.com" userId="S::urn:spo:guest#augustod.marques@gmail.com::" providerId="AD" clId="Web-{F8AD8E23-DE95-765D-0A41-867FBC239569}" dt="2022-04-27T19:38:47.342" v="22" actId="1076"/>
          <ac:picMkLst>
            <pc:docMk/>
            <pc:sldMk cId="3621504070" sldId="1128"/>
            <ac:picMk id="4" creationId="{75E69BFD-057C-E576-5BC9-3813DF84F0EC}"/>
          </ac:picMkLst>
        </pc:picChg>
        <pc:picChg chg="del">
          <ac:chgData name="augustod.marques@gmail.com" userId="S::urn:spo:guest#augustod.marques@gmail.com::" providerId="AD" clId="Web-{F8AD8E23-DE95-765D-0A41-867FBC239569}" dt="2022-04-27T19:36:26.714" v="17"/>
          <ac:picMkLst>
            <pc:docMk/>
            <pc:sldMk cId="3621504070" sldId="1128"/>
            <ac:picMk id="7" creationId="{7A6E0F93-B2CB-DDD5-A5D7-19BB29D4DE37}"/>
          </ac:picMkLst>
        </pc:picChg>
        <pc:picChg chg="add mod ord">
          <ac:chgData name="augustod.marques@gmail.com" userId="S::urn:spo:guest#augustod.marques@gmail.com::" providerId="AD" clId="Web-{F8AD8E23-DE95-765D-0A41-867FBC239569}" dt="2022-04-27T19:38:41.686" v="21"/>
          <ac:picMkLst>
            <pc:docMk/>
            <pc:sldMk cId="3621504070" sldId="1128"/>
            <ac:picMk id="8" creationId="{DBDAA688-EF89-3D46-5052-EFBF969B225F}"/>
          </ac:picMkLst>
        </pc:picChg>
        <pc:picChg chg="add del mod">
          <ac:chgData name="augustod.marques@gmail.com" userId="S::urn:spo:guest#augustod.marques@gmail.com::" providerId="AD" clId="Web-{F8AD8E23-DE95-765D-0A41-867FBC239569}" dt="2022-04-27T19:41:37.659" v="39"/>
          <ac:picMkLst>
            <pc:docMk/>
            <pc:sldMk cId="3621504070" sldId="1128"/>
            <ac:picMk id="10" creationId="{190C5C5E-0888-6A94-4A54-A6AC68D758AB}"/>
          </ac:picMkLst>
        </pc:picChg>
        <pc:picChg chg="add mod">
          <ac:chgData name="augustod.marques@gmail.com" userId="S::urn:spo:guest#augustod.marques@gmail.com::" providerId="AD" clId="Web-{F8AD8E23-DE95-765D-0A41-867FBC239569}" dt="2022-04-27T19:42:49.223" v="43" actId="1076"/>
          <ac:picMkLst>
            <pc:docMk/>
            <pc:sldMk cId="3621504070" sldId="1128"/>
            <ac:picMk id="11" creationId="{12BD1CA0-BDB6-A0CC-BD79-EF31E8234787}"/>
          </ac:picMkLst>
        </pc:picChg>
      </pc:sldChg>
      <pc:sldChg chg="addSp delSp modSp add ord replId">
        <pc:chgData name="augustod.marques@gmail.com" userId="S::urn:spo:guest#augustod.marques@gmail.com::" providerId="AD" clId="Web-{F8AD8E23-DE95-765D-0A41-867FBC239569}" dt="2022-04-27T19:40:50.970" v="37" actId="20577"/>
        <pc:sldMkLst>
          <pc:docMk/>
          <pc:sldMk cId="3509821476" sldId="1129"/>
        </pc:sldMkLst>
        <pc:spChg chg="mod">
          <ac:chgData name="augustod.marques@gmail.com" userId="S::urn:spo:guest#augustod.marques@gmail.com::" providerId="AD" clId="Web-{F8AD8E23-DE95-765D-0A41-867FBC239569}" dt="2022-04-27T19:40:50.970" v="37" actId="20577"/>
          <ac:spMkLst>
            <pc:docMk/>
            <pc:sldMk cId="3509821476" sldId="1129"/>
            <ac:spMk id="8" creationId="{94F5CA5D-CEA3-1DF5-3954-E122A5B19BBC}"/>
          </ac:spMkLst>
        </pc:spChg>
        <pc:picChg chg="add mod">
          <ac:chgData name="augustod.marques@gmail.com" userId="S::urn:spo:guest#augustod.marques@gmail.com::" providerId="AD" clId="Web-{F8AD8E23-DE95-765D-0A41-867FBC239569}" dt="2022-04-27T19:35:42.291" v="15" actId="14100"/>
          <ac:picMkLst>
            <pc:docMk/>
            <pc:sldMk cId="3509821476" sldId="1129"/>
            <ac:picMk id="3" creationId="{D14D25B3-C8B4-A27E-28A2-28FA41FC7212}"/>
          </ac:picMkLst>
        </pc:picChg>
        <pc:picChg chg="del">
          <ac:chgData name="augustod.marques@gmail.com" userId="S::urn:spo:guest#augustod.marques@gmail.com::" providerId="AD" clId="Web-{F8AD8E23-DE95-765D-0A41-867FBC239569}" dt="2022-04-27T19:34:44.993" v="7"/>
          <ac:picMkLst>
            <pc:docMk/>
            <pc:sldMk cId="3509821476" sldId="1129"/>
            <ac:picMk id="5" creationId="{F688197C-5926-E4B4-0E74-4EAA33D45357}"/>
          </ac:picMkLst>
        </pc:picChg>
        <pc:picChg chg="del">
          <ac:chgData name="augustod.marques@gmail.com" userId="S::urn:spo:guest#augustod.marques@gmail.com::" providerId="AD" clId="Web-{F8AD8E23-DE95-765D-0A41-867FBC239569}" dt="2022-04-27T19:34:46.181" v="8"/>
          <ac:picMkLst>
            <pc:docMk/>
            <pc:sldMk cId="3509821476" sldId="1129"/>
            <ac:picMk id="6" creationId="{D5363C80-A90C-2185-5D65-14E8C2838F18}"/>
          </ac:picMkLst>
        </pc:picChg>
        <pc:cxnChg chg="del">
          <ac:chgData name="augustod.marques@gmail.com" userId="S::urn:spo:guest#augustod.marques@gmail.com::" providerId="AD" clId="Web-{F8AD8E23-DE95-765D-0A41-867FBC239569}" dt="2022-04-27T19:34:47.181" v="9"/>
          <ac:cxnSpMkLst>
            <pc:docMk/>
            <pc:sldMk cId="3509821476" sldId="1129"/>
            <ac:cxnSpMk id="7" creationId="{052A8AF9-48FE-60CA-4932-22FEA9882AA4}"/>
          </ac:cxnSpMkLst>
        </pc:cxnChg>
      </pc:sldChg>
    </pc:docChg>
  </pc:docChgLst>
  <pc:docChgLst>
    <pc:chgData name="admarques@knights.ucf.edu" userId="S::urn:spo:guest#admarques@knights.ucf.edu::" providerId="AD" clId="Web-{B77819BE-BA07-78C9-71A2-2EC4D3ABF716}"/>
    <pc:docChg chg="modSld">
      <pc:chgData name="admarques@knights.ucf.edu" userId="S::urn:spo:guest#admarques@knights.ucf.edu::" providerId="AD" clId="Web-{B77819BE-BA07-78C9-71A2-2EC4D3ABF716}" dt="2022-07-28T15:18:33.130" v="1" actId="1076"/>
      <pc:docMkLst>
        <pc:docMk/>
      </pc:docMkLst>
      <pc:sldChg chg="delSp modSp">
        <pc:chgData name="admarques@knights.ucf.edu" userId="S::urn:spo:guest#admarques@knights.ucf.edu::" providerId="AD" clId="Web-{B77819BE-BA07-78C9-71A2-2EC4D3ABF716}" dt="2022-07-28T15:18:33.130" v="1" actId="1076"/>
        <pc:sldMkLst>
          <pc:docMk/>
          <pc:sldMk cId="4157289600" sldId="1180"/>
        </pc:sldMkLst>
        <pc:picChg chg="mod">
          <ac:chgData name="admarques@knights.ucf.edu" userId="S::urn:spo:guest#admarques@knights.ucf.edu::" providerId="AD" clId="Web-{B77819BE-BA07-78C9-71A2-2EC4D3ABF716}" dt="2022-07-28T15:18:33.130" v="1" actId="1076"/>
          <ac:picMkLst>
            <pc:docMk/>
            <pc:sldMk cId="4157289600" sldId="1180"/>
            <ac:picMk id="16" creationId="{6630198D-892D-110C-3625-A96E4728FBD6}"/>
          </ac:picMkLst>
        </pc:picChg>
        <pc:cxnChg chg="del mod">
          <ac:chgData name="admarques@knights.ucf.edu" userId="S::urn:spo:guest#admarques@knights.ucf.edu::" providerId="AD" clId="Web-{B77819BE-BA07-78C9-71A2-2EC4D3ABF716}" dt="2022-07-28T15:18:30.848" v="0"/>
          <ac:cxnSpMkLst>
            <pc:docMk/>
            <pc:sldMk cId="4157289600" sldId="1180"/>
            <ac:cxnSpMk id="52" creationId="{61783427-1634-6142-84E4-D7CEA2F23012}"/>
          </ac:cxnSpMkLst>
        </pc:cxnChg>
      </pc:sldChg>
    </pc:docChg>
  </pc:docChgLst>
  <pc:docChgLst>
    <pc:chgData name="admarques@knights.ucf.edu" userId="S::urn:spo:guest#admarques@knights.ucf.edu::" providerId="AD" clId="Web-{0D52D1A3-EA50-6C09-B591-E09750B2AC32}"/>
    <pc:docChg chg="modSld">
      <pc:chgData name="admarques@knights.ucf.edu" userId="S::urn:spo:guest#admarques@knights.ucf.edu::" providerId="AD" clId="Web-{0D52D1A3-EA50-6C09-B591-E09750B2AC32}" dt="2022-09-15T11:27:47.403" v="25" actId="1076"/>
      <pc:docMkLst>
        <pc:docMk/>
      </pc:docMkLst>
      <pc:sldChg chg="modSp">
        <pc:chgData name="admarques@knights.ucf.edu" userId="S::urn:spo:guest#admarques@knights.ucf.edu::" providerId="AD" clId="Web-{0D52D1A3-EA50-6C09-B591-E09750B2AC32}" dt="2022-09-15T02:59:25.841" v="5" actId="20577"/>
        <pc:sldMkLst>
          <pc:docMk/>
          <pc:sldMk cId="838184143" sldId="1206"/>
        </pc:sldMkLst>
        <pc:spChg chg="mod">
          <ac:chgData name="admarques@knights.ucf.edu" userId="S::urn:spo:guest#admarques@knights.ucf.edu::" providerId="AD" clId="Web-{0D52D1A3-EA50-6C09-B591-E09750B2AC32}" dt="2022-09-15T02:59:25.841" v="5" actId="20577"/>
          <ac:spMkLst>
            <pc:docMk/>
            <pc:sldMk cId="838184143" sldId="1206"/>
            <ac:spMk id="5" creationId="{DE6620E6-BF27-F948-9F64-E0E8C147CE2D}"/>
          </ac:spMkLst>
        </pc:spChg>
      </pc:sldChg>
      <pc:sldChg chg="addSp modSp">
        <pc:chgData name="admarques@knights.ucf.edu" userId="S::urn:spo:guest#admarques@knights.ucf.edu::" providerId="AD" clId="Web-{0D52D1A3-EA50-6C09-B591-E09750B2AC32}" dt="2022-09-15T11:27:47.403" v="25" actId="1076"/>
        <pc:sldMkLst>
          <pc:docMk/>
          <pc:sldMk cId="3631308397" sldId="1209"/>
        </pc:sldMkLst>
        <pc:spChg chg="mod">
          <ac:chgData name="admarques@knights.ucf.edu" userId="S::urn:spo:guest#admarques@knights.ucf.edu::" providerId="AD" clId="Web-{0D52D1A3-EA50-6C09-B591-E09750B2AC32}" dt="2022-09-15T11:26:23.010" v="16" actId="20577"/>
          <ac:spMkLst>
            <pc:docMk/>
            <pc:sldMk cId="3631308397" sldId="1209"/>
            <ac:spMk id="11" creationId="{3AA5F5C3-FE36-224E-A626-C2F4CECBB2AB}"/>
          </ac:spMkLst>
        </pc:spChg>
        <pc:spChg chg="mod">
          <ac:chgData name="admarques@knights.ucf.edu" userId="S::urn:spo:guest#admarques@knights.ucf.edu::" providerId="AD" clId="Web-{0D52D1A3-EA50-6C09-B591-E09750B2AC32}" dt="2022-09-15T11:26:29.041" v="19" actId="20577"/>
          <ac:spMkLst>
            <pc:docMk/>
            <pc:sldMk cId="3631308397" sldId="1209"/>
            <ac:spMk id="12" creationId="{755D04CA-EF54-F343-8A0B-230B6498DDCA}"/>
          </ac:spMkLst>
        </pc:spChg>
        <pc:picChg chg="add mod modCrop">
          <ac:chgData name="admarques@knights.ucf.edu" userId="S::urn:spo:guest#admarques@knights.ucf.edu::" providerId="AD" clId="Web-{0D52D1A3-EA50-6C09-B591-E09750B2AC32}" dt="2022-09-15T11:27:47.403" v="25" actId="1076"/>
          <ac:picMkLst>
            <pc:docMk/>
            <pc:sldMk cId="3631308397" sldId="1209"/>
            <ac:picMk id="10" creationId="{D4B3DE4F-4F47-AC8E-761E-CF98ADCDE5B3}"/>
          </ac:picMkLst>
        </pc:picChg>
      </pc:sldChg>
    </pc:docChg>
  </pc:docChgLst>
  <pc:docChgLst>
    <pc:chgData name="admarques@knights.ucf.edu" userId="S::urn:spo:guest#admarques@knights.ucf.edu::" providerId="AD" clId="Web-{8B03AC25-43F0-F6ED-43DD-3DC22FF15D51}"/>
    <pc:docChg chg="modSld">
      <pc:chgData name="admarques@knights.ucf.edu" userId="S::urn:spo:guest#admarques@knights.ucf.edu::" providerId="AD" clId="Web-{8B03AC25-43F0-F6ED-43DD-3DC22FF15D51}" dt="2022-05-19T00:34:49.540" v="164" actId="1076"/>
      <pc:docMkLst>
        <pc:docMk/>
      </pc:docMkLst>
      <pc:sldChg chg="addSp delSp modSp">
        <pc:chgData name="admarques@knights.ucf.edu" userId="S::urn:spo:guest#admarques@knights.ucf.edu::" providerId="AD" clId="Web-{8B03AC25-43F0-F6ED-43DD-3DC22FF15D51}" dt="2022-05-19T00:34:49.540" v="164" actId="1076"/>
        <pc:sldMkLst>
          <pc:docMk/>
          <pc:sldMk cId="3272858459" sldId="1129"/>
        </pc:sldMkLst>
        <pc:spChg chg="del">
          <ac:chgData name="admarques@knights.ucf.edu" userId="S::urn:spo:guest#admarques@knights.ucf.edu::" providerId="AD" clId="Web-{8B03AC25-43F0-F6ED-43DD-3DC22FF15D51}" dt="2022-05-18T23:31:09.924" v="3"/>
          <ac:spMkLst>
            <pc:docMk/>
            <pc:sldMk cId="3272858459" sldId="1129"/>
            <ac:spMk id="3" creationId="{79FE03BD-07CA-D44D-8F03-92645E75C158}"/>
          </ac:spMkLst>
        </pc:spChg>
        <pc:spChg chg="mod">
          <ac:chgData name="admarques@knights.ucf.edu" userId="S::urn:spo:guest#admarques@knights.ucf.edu::" providerId="AD" clId="Web-{8B03AC25-43F0-F6ED-43DD-3DC22FF15D51}" dt="2022-05-19T00:29:34.626" v="146" actId="1076"/>
          <ac:spMkLst>
            <pc:docMk/>
            <pc:sldMk cId="3272858459" sldId="1129"/>
            <ac:spMk id="6" creationId="{0D923958-B4E8-E682-6606-4F05F7743E5D}"/>
          </ac:spMkLst>
        </pc:spChg>
        <pc:spChg chg="del">
          <ac:chgData name="admarques@knights.ucf.edu" userId="S::urn:spo:guest#admarques@knights.ucf.edu::" providerId="AD" clId="Web-{8B03AC25-43F0-F6ED-43DD-3DC22FF15D51}" dt="2022-05-19T00:06:57.542" v="76"/>
          <ac:spMkLst>
            <pc:docMk/>
            <pc:sldMk cId="3272858459" sldId="1129"/>
            <ac:spMk id="11" creationId="{45FB212B-4177-994C-A4D7-9FB3B7F41FF5}"/>
          </ac:spMkLst>
        </pc:spChg>
        <pc:spChg chg="del">
          <ac:chgData name="admarques@knights.ucf.edu" userId="S::urn:spo:guest#admarques@knights.ucf.edu::" providerId="AD" clId="Web-{8B03AC25-43F0-F6ED-43DD-3DC22FF15D51}" dt="2022-05-19T00:08:09.544" v="83"/>
          <ac:spMkLst>
            <pc:docMk/>
            <pc:sldMk cId="3272858459" sldId="1129"/>
            <ac:spMk id="12" creationId="{645DFAC8-3DB9-664A-BFB1-0022E8459CF3}"/>
          </ac:spMkLst>
        </pc:spChg>
        <pc:spChg chg="mod">
          <ac:chgData name="admarques@knights.ucf.edu" userId="S::urn:spo:guest#admarques@knights.ucf.edu::" providerId="AD" clId="Web-{8B03AC25-43F0-F6ED-43DD-3DC22FF15D51}" dt="2022-05-19T00:21:08.315" v="101" actId="1076"/>
          <ac:spMkLst>
            <pc:docMk/>
            <pc:sldMk cId="3272858459" sldId="1129"/>
            <ac:spMk id="13" creationId="{AAA8A3A6-7CA5-7D44-A2DF-10C8995F0FA8}"/>
          </ac:spMkLst>
        </pc:spChg>
        <pc:spChg chg="mod">
          <ac:chgData name="admarques@knights.ucf.edu" userId="S::urn:spo:guest#admarques@knights.ucf.edu::" providerId="AD" clId="Web-{8B03AC25-43F0-F6ED-43DD-3DC22FF15D51}" dt="2022-05-19T00:02:54.864" v="51" actId="14100"/>
          <ac:spMkLst>
            <pc:docMk/>
            <pc:sldMk cId="3272858459" sldId="1129"/>
            <ac:spMk id="17" creationId="{C2773664-31E5-F347-8FF5-0A13C5EFE716}"/>
          </ac:spMkLst>
        </pc:spChg>
        <pc:spChg chg="mod ord">
          <ac:chgData name="admarques@knights.ucf.edu" userId="S::urn:spo:guest#admarques@knights.ucf.edu::" providerId="AD" clId="Web-{8B03AC25-43F0-F6ED-43DD-3DC22FF15D51}" dt="2022-05-19T00:32:32.833" v="157"/>
          <ac:spMkLst>
            <pc:docMk/>
            <pc:sldMk cId="3272858459" sldId="1129"/>
            <ac:spMk id="18" creationId="{3E05356C-668F-164E-98A8-BC6E996B8D5B}"/>
          </ac:spMkLst>
        </pc:spChg>
        <pc:spChg chg="add del mod">
          <ac:chgData name="admarques@knights.ucf.edu" userId="S::urn:spo:guest#admarques@knights.ucf.edu::" providerId="AD" clId="Web-{8B03AC25-43F0-F6ED-43DD-3DC22FF15D51}" dt="2022-05-19T00:21:00.049" v="100"/>
          <ac:spMkLst>
            <pc:docMk/>
            <pc:sldMk cId="3272858459" sldId="1129"/>
            <ac:spMk id="23" creationId="{A8587B3E-2E05-A62F-6824-BA7FD341D388}"/>
          </ac:spMkLst>
        </pc:spChg>
        <pc:spChg chg="add mod">
          <ac:chgData name="admarques@knights.ucf.edu" userId="S::urn:spo:guest#admarques@knights.ucf.edu::" providerId="AD" clId="Web-{8B03AC25-43F0-F6ED-43DD-3DC22FF15D51}" dt="2022-05-19T00:28:55.281" v="143" actId="1076"/>
          <ac:spMkLst>
            <pc:docMk/>
            <pc:sldMk cId="3272858459" sldId="1129"/>
            <ac:spMk id="26" creationId="{FB571289-D66B-CCC9-8968-DC5278A265C5}"/>
          </ac:spMkLst>
        </pc:spChg>
        <pc:spChg chg="add mod">
          <ac:chgData name="admarques@knights.ucf.edu" userId="S::urn:spo:guest#admarques@knights.ucf.edu::" providerId="AD" clId="Web-{8B03AC25-43F0-F6ED-43DD-3DC22FF15D51}" dt="2022-05-19T00:28:58.515" v="144" actId="1076"/>
          <ac:spMkLst>
            <pc:docMk/>
            <pc:sldMk cId="3272858459" sldId="1129"/>
            <ac:spMk id="27" creationId="{DB811BF3-122A-76EA-28EC-C6555433B08F}"/>
          </ac:spMkLst>
        </pc:spChg>
        <pc:picChg chg="add del mod">
          <ac:chgData name="admarques@knights.ucf.edu" userId="S::urn:spo:guest#admarques@knights.ucf.edu::" providerId="AD" clId="Web-{8B03AC25-43F0-F6ED-43DD-3DC22FF15D51}" dt="2022-05-19T00:08:13.732" v="85"/>
          <ac:picMkLst>
            <pc:docMk/>
            <pc:sldMk cId="3272858459" sldId="1129"/>
            <ac:picMk id="3" creationId="{0310BA53-99BA-E6D3-4F28-4E7CAB67AF48}"/>
          </ac:picMkLst>
        </pc:picChg>
        <pc:picChg chg="add del mod">
          <ac:chgData name="admarques@knights.ucf.edu" userId="S::urn:spo:guest#admarques@knights.ucf.edu::" providerId="AD" clId="Web-{8B03AC25-43F0-F6ED-43DD-3DC22FF15D51}" dt="2022-05-19T00:06:58.589" v="77"/>
          <ac:picMkLst>
            <pc:docMk/>
            <pc:sldMk cId="3272858459" sldId="1129"/>
            <ac:picMk id="4" creationId="{10523A50-F119-29DE-73EC-922EFC1B4615}"/>
          </ac:picMkLst>
        </pc:picChg>
        <pc:picChg chg="del">
          <ac:chgData name="admarques@knights.ucf.edu" userId="S::urn:spo:guest#admarques@knights.ucf.edu::" providerId="AD" clId="Web-{8B03AC25-43F0-F6ED-43DD-3DC22FF15D51}" dt="2022-05-19T00:02:25.613" v="33"/>
          <ac:picMkLst>
            <pc:docMk/>
            <pc:sldMk cId="3272858459" sldId="1129"/>
            <ac:picMk id="8" creationId="{0420863B-EA78-CF4D-A123-24E6EC6FB5E8}"/>
          </ac:picMkLst>
        </pc:picChg>
        <pc:picChg chg="add mod">
          <ac:chgData name="admarques@knights.ucf.edu" userId="S::urn:spo:guest#admarques@knights.ucf.edu::" providerId="AD" clId="Web-{8B03AC25-43F0-F6ED-43DD-3DC22FF15D51}" dt="2022-05-19T00:04:19.741" v="65" actId="14100"/>
          <ac:picMkLst>
            <pc:docMk/>
            <pc:sldMk cId="3272858459" sldId="1129"/>
            <ac:picMk id="9" creationId="{6E9BE50E-4F61-3044-2C2F-5108CCCADDD8}"/>
          </ac:picMkLst>
        </pc:picChg>
        <pc:picChg chg="del">
          <ac:chgData name="admarques@knights.ucf.edu" userId="S::urn:spo:guest#admarques@knights.ucf.edu::" providerId="AD" clId="Web-{8B03AC25-43F0-F6ED-43DD-3DC22FF15D51}" dt="2022-05-19T00:00:39.782" v="10"/>
          <ac:picMkLst>
            <pc:docMk/>
            <pc:sldMk cId="3272858459" sldId="1129"/>
            <ac:picMk id="9" creationId="{B58FED65-8313-394D-A238-88C41095DAA2}"/>
          </ac:picMkLst>
        </pc:picChg>
        <pc:picChg chg="mod">
          <ac:chgData name="admarques@knights.ucf.edu" userId="S::urn:spo:guest#admarques@knights.ucf.edu::" providerId="AD" clId="Web-{8B03AC25-43F0-F6ED-43DD-3DC22FF15D51}" dt="2022-05-19T00:25:47.323" v="118" actId="1076"/>
          <ac:picMkLst>
            <pc:docMk/>
            <pc:sldMk cId="3272858459" sldId="1129"/>
            <ac:picMk id="10" creationId="{4DA3A48F-5808-774D-A33D-3470FB30FC4E}"/>
          </ac:picMkLst>
        </pc:picChg>
        <pc:picChg chg="add mod">
          <ac:chgData name="admarques@knights.ucf.edu" userId="S::urn:spo:guest#admarques@knights.ucf.edu::" providerId="AD" clId="Web-{8B03AC25-43F0-F6ED-43DD-3DC22FF15D51}" dt="2022-05-19T00:25:44.776" v="117" actId="1076"/>
          <ac:picMkLst>
            <pc:docMk/>
            <pc:sldMk cId="3272858459" sldId="1129"/>
            <ac:picMk id="14" creationId="{0C13EEC6-64A7-D31A-D44C-F016544023FB}"/>
          </ac:picMkLst>
        </pc:picChg>
        <pc:picChg chg="add mod">
          <ac:chgData name="admarques@knights.ucf.edu" userId="S::urn:spo:guest#admarques@knights.ucf.edu::" providerId="AD" clId="Web-{8B03AC25-43F0-F6ED-43DD-3DC22FF15D51}" dt="2022-05-19T00:07:10.136" v="82" actId="1076"/>
          <ac:picMkLst>
            <pc:docMk/>
            <pc:sldMk cId="3272858459" sldId="1129"/>
            <ac:picMk id="19" creationId="{06046B8F-A6C9-3744-42B3-34DDEDF03D1D}"/>
          </ac:picMkLst>
        </pc:picChg>
        <pc:picChg chg="add mod">
          <ac:chgData name="admarques@knights.ucf.edu" userId="S::urn:spo:guest#admarques@knights.ucf.edu::" providerId="AD" clId="Web-{8B03AC25-43F0-F6ED-43DD-3DC22FF15D51}" dt="2022-05-19T00:25:41.260" v="116" actId="1076"/>
          <ac:picMkLst>
            <pc:docMk/>
            <pc:sldMk cId="3272858459" sldId="1129"/>
            <ac:picMk id="20" creationId="{7ABDB66E-F0C4-60B1-3308-3D51A5308F67}"/>
          </ac:picMkLst>
        </pc:picChg>
        <pc:picChg chg="add del mod">
          <ac:chgData name="admarques@knights.ucf.edu" userId="S::urn:spo:guest#admarques@knights.ucf.edu::" providerId="AD" clId="Web-{8B03AC25-43F0-F6ED-43DD-3DC22FF15D51}" dt="2022-05-19T00:13:17.896" v="95"/>
          <ac:picMkLst>
            <pc:docMk/>
            <pc:sldMk cId="3272858459" sldId="1129"/>
            <ac:picMk id="21" creationId="{F1697134-B3C2-91E9-0ED0-840B78747471}"/>
          </ac:picMkLst>
        </pc:picChg>
        <pc:picChg chg="add del mod">
          <ac:chgData name="admarques@knights.ucf.edu" userId="S::urn:spo:guest#admarques@knights.ucf.edu::" providerId="AD" clId="Web-{8B03AC25-43F0-F6ED-43DD-3DC22FF15D51}" dt="2022-05-19T00:28:07.373" v="140"/>
          <ac:picMkLst>
            <pc:docMk/>
            <pc:sldMk cId="3272858459" sldId="1129"/>
            <ac:picMk id="24" creationId="{1F547444-308F-3585-3F80-345A7EC114F3}"/>
          </ac:picMkLst>
        </pc:picChg>
        <pc:picChg chg="add del mod">
          <ac:chgData name="admarques@knights.ucf.edu" userId="S::urn:spo:guest#admarques@knights.ucf.edu::" providerId="AD" clId="Web-{8B03AC25-43F0-F6ED-43DD-3DC22FF15D51}" dt="2022-05-19T00:27:55.685" v="137"/>
          <ac:picMkLst>
            <pc:docMk/>
            <pc:sldMk cId="3272858459" sldId="1129"/>
            <ac:picMk id="25" creationId="{36418941-A6C8-ABA1-867F-7E06CC2B882B}"/>
          </ac:picMkLst>
        </pc:picChg>
        <pc:picChg chg="add mod">
          <ac:chgData name="admarques@knights.ucf.edu" userId="S::urn:spo:guest#admarques@knights.ucf.edu::" providerId="AD" clId="Web-{8B03AC25-43F0-F6ED-43DD-3DC22FF15D51}" dt="2022-05-19T00:28:03.373" v="139" actId="1076"/>
          <ac:picMkLst>
            <pc:docMk/>
            <pc:sldMk cId="3272858459" sldId="1129"/>
            <ac:picMk id="28" creationId="{597F6192-89D3-E192-E05B-5505ADC10CE0}"/>
          </ac:picMkLst>
        </pc:picChg>
        <pc:picChg chg="add mod">
          <ac:chgData name="admarques@knights.ucf.edu" userId="S::urn:spo:guest#admarques@knights.ucf.edu::" providerId="AD" clId="Web-{8B03AC25-43F0-F6ED-43DD-3DC22FF15D51}" dt="2022-05-19T00:28:51.562" v="142" actId="1076"/>
          <ac:picMkLst>
            <pc:docMk/>
            <pc:sldMk cId="3272858459" sldId="1129"/>
            <ac:picMk id="29" creationId="{4F5338C7-1A81-6B2E-DCE5-A319E44B97E4}"/>
          </ac:picMkLst>
        </pc:picChg>
        <pc:picChg chg="add mod">
          <ac:chgData name="admarques@knights.ucf.edu" userId="S::urn:spo:guest#admarques@knights.ucf.edu::" providerId="AD" clId="Web-{8B03AC25-43F0-F6ED-43DD-3DC22FF15D51}" dt="2022-05-19T00:34:49.540" v="164" actId="1076"/>
          <ac:picMkLst>
            <pc:docMk/>
            <pc:sldMk cId="3272858459" sldId="1129"/>
            <ac:picMk id="30" creationId="{87C69E70-BE74-22E8-004C-4B09C0F98422}"/>
          </ac:picMkLst>
        </pc:picChg>
      </pc:sldChg>
    </pc:docChg>
  </pc:docChgLst>
  <pc:docChgLst>
    <pc:chgData name="admarques@knights.ucf.edu" userId="S::urn:spo:guest#admarques@knights.ucf.edu::" providerId="AD" clId="Web-{A64FB52D-6728-0286-8D04-28FEE16A6E88}"/>
    <pc:docChg chg="modSld">
      <pc:chgData name="admarques@knights.ucf.edu" userId="S::urn:spo:guest#admarques@knights.ucf.edu::" providerId="AD" clId="Web-{A64FB52D-6728-0286-8D04-28FEE16A6E88}" dt="2022-06-08T21:24:27.388" v="116"/>
      <pc:docMkLst>
        <pc:docMk/>
      </pc:docMkLst>
      <pc:sldChg chg="addSp delSp modSp">
        <pc:chgData name="admarques@knights.ucf.edu" userId="S::urn:spo:guest#admarques@knights.ucf.edu::" providerId="AD" clId="Web-{A64FB52D-6728-0286-8D04-28FEE16A6E88}" dt="2022-06-08T21:00:01.507" v="74" actId="1076"/>
        <pc:sldMkLst>
          <pc:docMk/>
          <pc:sldMk cId="1390760299" sldId="1154"/>
        </pc:sldMkLst>
        <pc:picChg chg="add mod">
          <ac:chgData name="admarques@knights.ucf.edu" userId="S::urn:spo:guest#admarques@knights.ucf.edu::" providerId="AD" clId="Web-{A64FB52D-6728-0286-8D04-28FEE16A6E88}" dt="2022-06-08T19:21:33.955" v="6" actId="1076"/>
          <ac:picMkLst>
            <pc:docMk/>
            <pc:sldMk cId="1390760299" sldId="1154"/>
            <ac:picMk id="17" creationId="{35D5D6E4-450E-E3D3-8688-C7C3C627B378}"/>
          </ac:picMkLst>
        </pc:picChg>
        <pc:picChg chg="add del mod">
          <ac:chgData name="admarques@knights.ucf.edu" userId="S::urn:spo:guest#admarques@knights.ucf.edu::" providerId="AD" clId="Web-{A64FB52D-6728-0286-8D04-28FEE16A6E88}" dt="2022-06-08T20:59:00.693" v="64"/>
          <ac:picMkLst>
            <pc:docMk/>
            <pc:sldMk cId="1390760299" sldId="1154"/>
            <ac:picMk id="18" creationId="{870B6F64-4DA4-0E08-58B5-6A2E59539019}"/>
          </ac:picMkLst>
        </pc:picChg>
        <pc:picChg chg="add mod">
          <ac:chgData name="admarques@knights.ucf.edu" userId="S::urn:spo:guest#admarques@knights.ucf.edu::" providerId="AD" clId="Web-{A64FB52D-6728-0286-8D04-28FEE16A6E88}" dt="2022-06-08T20:54:29.311" v="57" actId="1076"/>
          <ac:picMkLst>
            <pc:docMk/>
            <pc:sldMk cId="1390760299" sldId="1154"/>
            <ac:picMk id="19" creationId="{688EB087-8502-65BC-CC93-CA3A07FF8BAB}"/>
          </ac:picMkLst>
        </pc:picChg>
        <pc:picChg chg="add del mod">
          <ac:chgData name="admarques@knights.ucf.edu" userId="S::urn:spo:guest#admarques@knights.ucf.edu::" providerId="AD" clId="Web-{A64FB52D-6728-0286-8D04-28FEE16A6E88}" dt="2022-06-08T20:57:41.284" v="63"/>
          <ac:picMkLst>
            <pc:docMk/>
            <pc:sldMk cId="1390760299" sldId="1154"/>
            <ac:picMk id="20" creationId="{339A97C7-1DF4-7E99-88DD-3CAF3CDA0C32}"/>
          </ac:picMkLst>
        </pc:picChg>
        <pc:picChg chg="add mod">
          <ac:chgData name="admarques@knights.ucf.edu" userId="S::urn:spo:guest#admarques@knights.ucf.edu::" providerId="AD" clId="Web-{A64FB52D-6728-0286-8D04-28FEE16A6E88}" dt="2022-06-08T20:59:28.772" v="69" actId="1076"/>
          <ac:picMkLst>
            <pc:docMk/>
            <pc:sldMk cId="1390760299" sldId="1154"/>
            <ac:picMk id="21" creationId="{10B63E67-4CB4-1331-0E30-1489E6D3E809}"/>
          </ac:picMkLst>
        </pc:picChg>
        <pc:picChg chg="add mod">
          <ac:chgData name="admarques@knights.ucf.edu" userId="S::urn:spo:guest#admarques@knights.ucf.edu::" providerId="AD" clId="Web-{A64FB52D-6728-0286-8D04-28FEE16A6E88}" dt="2022-06-08T21:00:01.507" v="74" actId="1076"/>
          <ac:picMkLst>
            <pc:docMk/>
            <pc:sldMk cId="1390760299" sldId="1154"/>
            <ac:picMk id="22" creationId="{86AD6A4D-46A1-0E20-CFA0-66C6F7967D74}"/>
          </ac:picMkLst>
        </pc:picChg>
      </pc:sldChg>
      <pc:sldChg chg="addSp delSp modSp">
        <pc:chgData name="admarques@knights.ucf.edu" userId="S::urn:spo:guest#admarques@knights.ucf.edu::" providerId="AD" clId="Web-{A64FB52D-6728-0286-8D04-28FEE16A6E88}" dt="2022-06-08T20:21:14.234" v="52" actId="1076"/>
        <pc:sldMkLst>
          <pc:docMk/>
          <pc:sldMk cId="2704278544" sldId="1155"/>
        </pc:sldMkLst>
        <pc:spChg chg="add del mod">
          <ac:chgData name="admarques@knights.ucf.edu" userId="S::urn:spo:guest#admarques@knights.ucf.edu::" providerId="AD" clId="Web-{A64FB52D-6728-0286-8D04-28FEE16A6E88}" dt="2022-06-08T20:17:38.542" v="31"/>
          <ac:spMkLst>
            <pc:docMk/>
            <pc:sldMk cId="2704278544" sldId="1155"/>
            <ac:spMk id="3" creationId="{74DEE52B-7D33-50DA-F11D-8B1B3100D7AB}"/>
          </ac:spMkLst>
        </pc:spChg>
        <pc:spChg chg="add mod">
          <ac:chgData name="admarques@knights.ucf.edu" userId="S::urn:spo:guest#admarques@knights.ucf.edu::" providerId="AD" clId="Web-{A64FB52D-6728-0286-8D04-28FEE16A6E88}" dt="2022-06-08T20:21:14.234" v="52" actId="1076"/>
          <ac:spMkLst>
            <pc:docMk/>
            <pc:sldMk cId="2704278544" sldId="1155"/>
            <ac:spMk id="5" creationId="{7E540D16-8EB2-6EDF-5F32-BD51671C4B0E}"/>
          </ac:spMkLst>
        </pc:spChg>
        <pc:spChg chg="mod">
          <ac:chgData name="admarques@knights.ucf.edu" userId="S::urn:spo:guest#admarques@knights.ucf.edu::" providerId="AD" clId="Web-{A64FB52D-6728-0286-8D04-28FEE16A6E88}" dt="2022-06-08T20:18:57.887" v="32" actId="1076"/>
          <ac:spMkLst>
            <pc:docMk/>
            <pc:sldMk cId="2704278544" sldId="1155"/>
            <ac:spMk id="9" creationId="{6800F465-1D75-DC4F-999F-0AAF6471C6CB}"/>
          </ac:spMkLst>
        </pc:spChg>
      </pc:sldChg>
      <pc:sldChg chg="addSp delSp modSp">
        <pc:chgData name="admarques@knights.ucf.edu" userId="S::urn:spo:guest#admarques@knights.ucf.edu::" providerId="AD" clId="Web-{A64FB52D-6728-0286-8D04-28FEE16A6E88}" dt="2022-06-08T21:24:27.388" v="116"/>
        <pc:sldMkLst>
          <pc:docMk/>
          <pc:sldMk cId="2857049350" sldId="1155"/>
        </pc:sldMkLst>
        <pc:spChg chg="mod">
          <ac:chgData name="admarques@knights.ucf.edu" userId="S::urn:spo:guest#admarques@knights.ucf.edu::" providerId="AD" clId="Web-{A64FB52D-6728-0286-8D04-28FEE16A6E88}" dt="2022-06-08T21:19:31.834" v="83" actId="1076"/>
          <ac:spMkLst>
            <pc:docMk/>
            <pc:sldMk cId="2857049350" sldId="1155"/>
            <ac:spMk id="5" creationId="{7E540D16-8EB2-6EDF-5F32-BD51671C4B0E}"/>
          </ac:spMkLst>
        </pc:spChg>
        <pc:spChg chg="del">
          <ac:chgData name="admarques@knights.ucf.edu" userId="S::urn:spo:guest#admarques@knights.ucf.edu::" providerId="AD" clId="Web-{A64FB52D-6728-0286-8D04-28FEE16A6E88}" dt="2022-06-08T21:24:23.435" v="114"/>
          <ac:spMkLst>
            <pc:docMk/>
            <pc:sldMk cId="2857049350" sldId="1155"/>
            <ac:spMk id="6" creationId="{AE6D4DAE-C1FE-0641-AFA0-2D01E65EB2D3}"/>
          </ac:spMkLst>
        </pc:spChg>
        <pc:spChg chg="del">
          <ac:chgData name="admarques@knights.ucf.edu" userId="S::urn:spo:guest#admarques@knights.ucf.edu::" providerId="AD" clId="Web-{A64FB52D-6728-0286-8D04-28FEE16A6E88}" dt="2022-06-08T21:24:25.544" v="115"/>
          <ac:spMkLst>
            <pc:docMk/>
            <pc:sldMk cId="2857049350" sldId="1155"/>
            <ac:spMk id="7" creationId="{DF77DA48-1A53-4749-BB87-48E56E21E1C5}"/>
          </ac:spMkLst>
        </pc:spChg>
        <pc:spChg chg="del">
          <ac:chgData name="admarques@knights.ucf.edu" userId="S::urn:spo:guest#admarques@knights.ucf.edu::" providerId="AD" clId="Web-{A64FB52D-6728-0286-8D04-28FEE16A6E88}" dt="2022-06-08T21:24:27.388" v="116"/>
          <ac:spMkLst>
            <pc:docMk/>
            <pc:sldMk cId="2857049350" sldId="1155"/>
            <ac:spMk id="8" creationId="{0802BB9C-105C-764F-A2E2-C77096737EC5}"/>
          </ac:spMkLst>
        </pc:spChg>
        <pc:spChg chg="del">
          <ac:chgData name="admarques@knights.ucf.edu" userId="S::urn:spo:guest#admarques@knights.ucf.edu::" providerId="AD" clId="Web-{A64FB52D-6728-0286-8D04-28FEE16A6E88}" dt="2022-06-08T21:19:19.021" v="80"/>
          <ac:spMkLst>
            <pc:docMk/>
            <pc:sldMk cId="2857049350" sldId="1155"/>
            <ac:spMk id="10" creationId="{C572AD11-7D34-254F-8EE6-7825A9E95096}"/>
          </ac:spMkLst>
        </pc:spChg>
        <pc:picChg chg="add mod">
          <ac:chgData name="admarques@knights.ucf.edu" userId="S::urn:spo:guest#admarques@knights.ucf.edu::" providerId="AD" clId="Web-{A64FB52D-6728-0286-8D04-28FEE16A6E88}" dt="2022-06-08T21:19:23.380" v="82" actId="1076"/>
          <ac:picMkLst>
            <pc:docMk/>
            <pc:sldMk cId="2857049350" sldId="1155"/>
            <ac:picMk id="3" creationId="{35F02682-341E-9F85-9138-2F17540D4823}"/>
          </ac:picMkLst>
        </pc:picChg>
        <pc:picChg chg="add del mod">
          <ac:chgData name="admarques@knights.ucf.edu" userId="S::urn:spo:guest#admarques@knights.ucf.edu::" providerId="AD" clId="Web-{A64FB52D-6728-0286-8D04-28FEE16A6E88}" dt="2022-06-08T21:19:54.647" v="88"/>
          <ac:picMkLst>
            <pc:docMk/>
            <pc:sldMk cId="2857049350" sldId="1155"/>
            <ac:picMk id="11" creationId="{A144BBE7-2E0A-0F17-DA4E-9F274C8DD706}"/>
          </ac:picMkLst>
        </pc:picChg>
        <pc:picChg chg="add mod">
          <ac:chgData name="admarques@knights.ucf.edu" userId="S::urn:spo:guest#admarques@knights.ucf.edu::" providerId="AD" clId="Web-{A64FB52D-6728-0286-8D04-28FEE16A6E88}" dt="2022-06-08T21:23:37.965" v="107" actId="1076"/>
          <ac:picMkLst>
            <pc:docMk/>
            <pc:sldMk cId="2857049350" sldId="1155"/>
            <ac:picMk id="12" creationId="{2B37516B-1C9A-F0E4-4E8B-9BB5E5A243EB}"/>
          </ac:picMkLst>
        </pc:picChg>
        <pc:picChg chg="add mod">
          <ac:chgData name="admarques@knights.ucf.edu" userId="S::urn:spo:guest#admarques@knights.ucf.edu::" providerId="AD" clId="Web-{A64FB52D-6728-0286-8D04-28FEE16A6E88}" dt="2022-06-08T21:23:46.528" v="111" actId="1076"/>
          <ac:picMkLst>
            <pc:docMk/>
            <pc:sldMk cId="2857049350" sldId="1155"/>
            <ac:picMk id="13" creationId="{DBC5DD90-A02D-06F5-19A2-BBF285DA02B7}"/>
          </ac:picMkLst>
        </pc:picChg>
        <pc:picChg chg="add mod">
          <ac:chgData name="admarques@knights.ucf.edu" userId="S::urn:spo:guest#admarques@knights.ucf.edu::" providerId="AD" clId="Web-{A64FB52D-6728-0286-8D04-28FEE16A6E88}" dt="2022-06-08T21:23:52.715" v="113" actId="1076"/>
          <ac:picMkLst>
            <pc:docMk/>
            <pc:sldMk cId="2857049350" sldId="1155"/>
            <ac:picMk id="14" creationId="{5FEE3829-74D4-B524-54EC-9CC68929D2E4}"/>
          </ac:picMkLst>
        </pc:picChg>
      </pc:sldChg>
    </pc:docChg>
  </pc:docChgLst>
  <pc:docChgLst>
    <pc:chgData name="admarques@knights.ucf.edu" userId="S::urn:spo:guest#admarques@knights.ucf.edu::" providerId="AD" clId="Web-{E6F2108B-4A24-15A6-433C-854A060BD2C0}"/>
    <pc:docChg chg="modSld">
      <pc:chgData name="admarques@knights.ucf.edu" userId="S::urn:spo:guest#admarques@knights.ucf.edu::" providerId="AD" clId="Web-{E6F2108B-4A24-15A6-433C-854A060BD2C0}" dt="2022-07-28T13:11:50.662" v="75" actId="20577"/>
      <pc:docMkLst>
        <pc:docMk/>
      </pc:docMkLst>
      <pc:sldChg chg="modSp">
        <pc:chgData name="admarques@knights.ucf.edu" userId="S::urn:spo:guest#admarques@knights.ucf.edu::" providerId="AD" clId="Web-{E6F2108B-4A24-15A6-433C-854A060BD2C0}" dt="2022-07-28T13:11:50.662" v="75" actId="20577"/>
        <pc:sldMkLst>
          <pc:docMk/>
          <pc:sldMk cId="2458839797" sldId="1176"/>
        </pc:sldMkLst>
        <pc:spChg chg="mod">
          <ac:chgData name="admarques@knights.ucf.edu" userId="S::urn:spo:guest#admarques@knights.ucf.edu::" providerId="AD" clId="Web-{E6F2108B-4A24-15A6-433C-854A060BD2C0}" dt="2022-07-28T13:10:55.785" v="43" actId="20577"/>
          <ac:spMkLst>
            <pc:docMk/>
            <pc:sldMk cId="2458839797" sldId="1176"/>
            <ac:spMk id="22" creationId="{09E41CF4-7A30-5A47-8BD7-FF8827B3E81D}"/>
          </ac:spMkLst>
        </pc:spChg>
        <pc:spChg chg="mod">
          <ac:chgData name="admarques@knights.ucf.edu" userId="S::urn:spo:guest#admarques@knights.ucf.edu::" providerId="AD" clId="Web-{E6F2108B-4A24-15A6-433C-854A060BD2C0}" dt="2022-07-28T13:11:35.536" v="61" actId="20577"/>
          <ac:spMkLst>
            <pc:docMk/>
            <pc:sldMk cId="2458839797" sldId="1176"/>
            <ac:spMk id="25" creationId="{C14C2C61-7F97-2942-BFA2-488FA757ED49}"/>
          </ac:spMkLst>
        </pc:spChg>
        <pc:spChg chg="mod">
          <ac:chgData name="admarques@knights.ucf.edu" userId="S::urn:spo:guest#admarques@knights.ucf.edu::" providerId="AD" clId="Web-{E6F2108B-4A24-15A6-433C-854A060BD2C0}" dt="2022-07-28T13:11:50.662" v="75" actId="20577"/>
          <ac:spMkLst>
            <pc:docMk/>
            <pc:sldMk cId="2458839797" sldId="1176"/>
            <ac:spMk id="27" creationId="{984529BB-5F35-B945-B688-A229600F7781}"/>
          </ac:spMkLst>
        </pc:spChg>
      </pc:sldChg>
      <pc:sldChg chg="addSp delSp modSp">
        <pc:chgData name="admarques@knights.ucf.edu" userId="S::urn:spo:guest#admarques@knights.ucf.edu::" providerId="AD" clId="Web-{E6F2108B-4A24-15A6-433C-854A060BD2C0}" dt="2022-07-28T13:10:18.299" v="24" actId="1076"/>
        <pc:sldMkLst>
          <pc:docMk/>
          <pc:sldMk cId="4157289600" sldId="1180"/>
        </pc:sldMkLst>
        <pc:picChg chg="add mod">
          <ac:chgData name="admarques@knights.ucf.edu" userId="S::urn:spo:guest#admarques@knights.ucf.edu::" providerId="AD" clId="Web-{E6F2108B-4A24-15A6-433C-854A060BD2C0}" dt="2022-07-28T12:41:12.736" v="6" actId="1076"/>
          <ac:picMkLst>
            <pc:docMk/>
            <pc:sldMk cId="4157289600" sldId="1180"/>
            <ac:picMk id="4" creationId="{75D82DE9-1029-809A-EED6-B99B458D890A}"/>
          </ac:picMkLst>
        </pc:picChg>
        <pc:picChg chg="del">
          <ac:chgData name="admarques@knights.ucf.edu" userId="S::urn:spo:guest#admarques@knights.ucf.edu::" providerId="AD" clId="Web-{E6F2108B-4A24-15A6-433C-854A060BD2C0}" dt="2022-07-28T12:41:04.830" v="5"/>
          <ac:picMkLst>
            <pc:docMk/>
            <pc:sldMk cId="4157289600" sldId="1180"/>
            <ac:picMk id="10" creationId="{565D1611-F96E-1C4B-20AB-EA6B485CFEBF}"/>
          </ac:picMkLst>
        </pc:picChg>
        <pc:cxnChg chg="add mod">
          <ac:chgData name="admarques@knights.ucf.edu" userId="S::urn:spo:guest#admarques@knights.ucf.edu::" providerId="AD" clId="Web-{E6F2108B-4A24-15A6-433C-854A060BD2C0}" dt="2022-07-28T13:09:05.593" v="20" actId="14100"/>
          <ac:cxnSpMkLst>
            <pc:docMk/>
            <pc:sldMk cId="4157289600" sldId="1180"/>
            <ac:cxnSpMk id="6" creationId="{BDF5F107-F48E-A782-CB0B-1BC1C40B0B3D}"/>
          </ac:cxnSpMkLst>
        </pc:cxnChg>
        <pc:cxnChg chg="add mod">
          <ac:chgData name="admarques@knights.ucf.edu" userId="S::urn:spo:guest#admarques@knights.ucf.edu::" providerId="AD" clId="Web-{E6F2108B-4A24-15A6-433C-854A060BD2C0}" dt="2022-07-28T13:10:11.674" v="22" actId="1076"/>
          <ac:cxnSpMkLst>
            <pc:docMk/>
            <pc:sldMk cId="4157289600" sldId="1180"/>
            <ac:cxnSpMk id="10" creationId="{5880776C-5336-1A1D-22A9-68894662FE4D}"/>
          </ac:cxnSpMkLst>
        </pc:cxnChg>
        <pc:cxnChg chg="add mod">
          <ac:chgData name="admarques@knights.ucf.edu" userId="S::urn:spo:guest#admarques@knights.ucf.edu::" providerId="AD" clId="Web-{E6F2108B-4A24-15A6-433C-854A060BD2C0}" dt="2022-07-28T13:10:18.299" v="24" actId="1076"/>
          <ac:cxnSpMkLst>
            <pc:docMk/>
            <pc:sldMk cId="4157289600" sldId="1180"/>
            <ac:cxnSpMk id="25" creationId="{7673C1E0-3365-42F7-F4E0-7FF82ABD3E96}"/>
          </ac:cxnSpMkLst>
        </pc:cxnChg>
        <pc:cxnChg chg="mod">
          <ac:chgData name="admarques@knights.ucf.edu" userId="S::urn:spo:guest#admarques@knights.ucf.edu::" providerId="AD" clId="Web-{E6F2108B-4A24-15A6-433C-854A060BD2C0}" dt="2022-07-28T13:06:43.651" v="7"/>
          <ac:cxnSpMkLst>
            <pc:docMk/>
            <pc:sldMk cId="4157289600" sldId="1180"/>
            <ac:cxnSpMk id="52" creationId="{61783427-1634-6142-84E4-D7CEA2F23012}"/>
          </ac:cxnSpMkLst>
        </pc:cxnChg>
        <pc:cxnChg chg="mod">
          <ac:chgData name="admarques@knights.ucf.edu" userId="S::urn:spo:guest#admarques@knights.ucf.edu::" providerId="AD" clId="Web-{E6F2108B-4A24-15A6-433C-854A060BD2C0}" dt="2022-07-28T13:07:57.669" v="10"/>
          <ac:cxnSpMkLst>
            <pc:docMk/>
            <pc:sldMk cId="4157289600" sldId="1180"/>
            <ac:cxnSpMk id="53" creationId="{79E5BDE8-9AC0-0648-A773-E4F8ACA16104}"/>
          </ac:cxnSpMkLst>
        </pc:cxnChg>
        <pc:cxnChg chg="mod">
          <ac:chgData name="admarques@knights.ucf.edu" userId="S::urn:spo:guest#admarques@knights.ucf.edu::" providerId="AD" clId="Web-{E6F2108B-4A24-15A6-433C-854A060BD2C0}" dt="2022-07-28T13:07:40.544" v="9"/>
          <ac:cxnSpMkLst>
            <pc:docMk/>
            <pc:sldMk cId="4157289600" sldId="1180"/>
            <ac:cxnSpMk id="56" creationId="{530776A0-BE77-CD46-B6CF-EE86F4C2DF5B}"/>
          </ac:cxnSpMkLst>
        </pc:cxnChg>
      </pc:sldChg>
    </pc:docChg>
  </pc:docChgLst>
  <pc:docChgLst>
    <pc:chgData name="admarques@knights.ucf.edu" userId="S::urn:spo:guest#admarques@knights.ucf.edu::" providerId="AD" clId="Web-{AF41652B-542A-6900-058F-D5A705CD4AC9}"/>
    <pc:docChg chg="addSld modSld">
      <pc:chgData name="admarques@knights.ucf.edu" userId="S::urn:spo:guest#admarques@knights.ucf.edu::" providerId="AD" clId="Web-{AF41652B-542A-6900-058F-D5A705CD4AC9}" dt="2022-08-05T12:06:21.733" v="99"/>
      <pc:docMkLst>
        <pc:docMk/>
      </pc:docMkLst>
      <pc:sldChg chg="addSp modSp">
        <pc:chgData name="admarques@knights.ucf.edu" userId="S::urn:spo:guest#admarques@knights.ucf.edu::" providerId="AD" clId="Web-{AF41652B-542A-6900-058F-D5A705CD4AC9}" dt="2022-08-05T12:06:21.733" v="99"/>
        <pc:sldMkLst>
          <pc:docMk/>
          <pc:sldMk cId="411705874" sldId="1193"/>
        </pc:sldMkLst>
        <pc:spChg chg="mod">
          <ac:chgData name="admarques@knights.ucf.edu" userId="S::urn:spo:guest#admarques@knights.ucf.edu::" providerId="AD" clId="Web-{AF41652B-542A-6900-058F-D5A705CD4AC9}" dt="2022-08-05T12:00:14.628" v="9" actId="20577"/>
          <ac:spMkLst>
            <pc:docMk/>
            <pc:sldMk cId="411705874" sldId="1193"/>
            <ac:spMk id="2" creationId="{A9EAF64E-E4EF-BF4E-A47B-2DCB5EEC0BBB}"/>
          </ac:spMkLst>
        </pc:spChg>
        <pc:spChg chg="add mod">
          <ac:chgData name="admarques@knights.ucf.edu" userId="S::urn:spo:guest#admarques@knights.ucf.edu::" providerId="AD" clId="Web-{AF41652B-542A-6900-058F-D5A705CD4AC9}" dt="2022-08-05T12:03:37.119" v="75" actId="1076"/>
          <ac:spMkLst>
            <pc:docMk/>
            <pc:sldMk cId="411705874" sldId="1193"/>
            <ac:spMk id="6" creationId="{506B57F8-9631-11BD-0C18-CF6B8DE59D67}"/>
          </ac:spMkLst>
        </pc:spChg>
        <pc:spChg chg="add mod">
          <ac:chgData name="admarques@knights.ucf.edu" userId="S::urn:spo:guest#admarques@knights.ucf.edu::" providerId="AD" clId="Web-{AF41652B-542A-6900-058F-D5A705CD4AC9}" dt="2022-08-05T12:04:14.870" v="83" actId="1076"/>
          <ac:spMkLst>
            <pc:docMk/>
            <pc:sldMk cId="411705874" sldId="1193"/>
            <ac:spMk id="8" creationId="{BC08E54A-36E5-925A-578A-27BB9E29A52B}"/>
          </ac:spMkLst>
        </pc:spChg>
        <pc:spChg chg="add mod">
          <ac:chgData name="admarques@knights.ucf.edu" userId="S::urn:spo:guest#admarques@knights.ucf.edu::" providerId="AD" clId="Web-{AF41652B-542A-6900-058F-D5A705CD4AC9}" dt="2022-08-05T12:04:41.855" v="87" actId="1076"/>
          <ac:spMkLst>
            <pc:docMk/>
            <pc:sldMk cId="411705874" sldId="1193"/>
            <ac:spMk id="10" creationId="{98A63690-6CF1-9902-F3F7-7D2ECCB640EB}"/>
          </ac:spMkLst>
        </pc:spChg>
        <pc:spChg chg="add mod">
          <ac:chgData name="admarques@knights.ucf.edu" userId="S::urn:spo:guest#admarques@knights.ucf.edu::" providerId="AD" clId="Web-{AF41652B-542A-6900-058F-D5A705CD4AC9}" dt="2022-08-05T12:05:25.231" v="93" actId="1076"/>
          <ac:spMkLst>
            <pc:docMk/>
            <pc:sldMk cId="411705874" sldId="1193"/>
            <ac:spMk id="12" creationId="{D91F97E6-7C74-76D2-5C02-E327FC06F7FD}"/>
          </ac:spMkLst>
        </pc:spChg>
        <pc:spChg chg="add mod">
          <ac:chgData name="admarques@knights.ucf.edu" userId="S::urn:spo:guest#admarques@knights.ucf.edu::" providerId="AD" clId="Web-{AF41652B-542A-6900-058F-D5A705CD4AC9}" dt="2022-08-05T12:06:03.295" v="97" actId="1076"/>
          <ac:spMkLst>
            <pc:docMk/>
            <pc:sldMk cId="411705874" sldId="1193"/>
            <ac:spMk id="14" creationId="{2FDB9C98-AE30-5C16-050E-700F91F39FA4}"/>
          </ac:spMkLst>
        </pc:spChg>
        <pc:graphicFrameChg chg="add mod modGraphic">
          <ac:chgData name="admarques@knights.ucf.edu" userId="S::urn:spo:guest#admarques@knights.ucf.edu::" providerId="AD" clId="Web-{AF41652B-542A-6900-058F-D5A705CD4AC9}" dt="2022-08-05T12:06:21.733" v="99"/>
          <ac:graphicFrameMkLst>
            <pc:docMk/>
            <pc:sldMk cId="411705874" sldId="1193"/>
            <ac:graphicFrameMk id="4" creationId="{D7983D93-6A82-2E0E-16D2-2311897D3E03}"/>
          </ac:graphicFrameMkLst>
        </pc:graphicFrameChg>
        <pc:picChg chg="add mod">
          <ac:chgData name="admarques@knights.ucf.edu" userId="S::urn:spo:guest#admarques@knights.ucf.edu::" providerId="AD" clId="Web-{AF41652B-542A-6900-058F-D5A705CD4AC9}" dt="2022-08-05T12:04:52.762" v="89" actId="1076"/>
          <ac:picMkLst>
            <pc:docMk/>
            <pc:sldMk cId="411705874" sldId="1193"/>
            <ac:picMk id="5" creationId="{4F77AB26-59ED-FA58-3E4B-23F8062B8A74}"/>
          </ac:picMkLst>
        </pc:picChg>
        <pc:picChg chg="add mod">
          <ac:chgData name="admarques@knights.ucf.edu" userId="S::urn:spo:guest#admarques@knights.ucf.edu::" providerId="AD" clId="Web-{AF41652B-542A-6900-058F-D5A705CD4AC9}" dt="2022-08-05T12:03:49.807" v="77" actId="1076"/>
          <ac:picMkLst>
            <pc:docMk/>
            <pc:sldMk cId="411705874" sldId="1193"/>
            <ac:picMk id="7" creationId="{94A71BD8-5BD6-ECE9-4F7A-38B48AEC29D7}"/>
          </ac:picMkLst>
        </pc:picChg>
        <pc:picChg chg="add mod">
          <ac:chgData name="admarques@knights.ucf.edu" userId="S::urn:spo:guest#admarques@knights.ucf.edu::" providerId="AD" clId="Web-{AF41652B-542A-6900-058F-D5A705CD4AC9}" dt="2022-08-05T12:04:31.511" v="85" actId="1076"/>
          <ac:picMkLst>
            <pc:docMk/>
            <pc:sldMk cId="411705874" sldId="1193"/>
            <ac:picMk id="9" creationId="{15599D17-1BE4-3D0F-3CA4-B6656E8B89D7}"/>
          </ac:picMkLst>
        </pc:picChg>
        <pc:picChg chg="add mod">
          <ac:chgData name="admarques@knights.ucf.edu" userId="S::urn:spo:guest#admarques@knights.ucf.edu::" providerId="AD" clId="Web-{AF41652B-542A-6900-058F-D5A705CD4AC9}" dt="2022-08-05T12:05:05.887" v="91" actId="1076"/>
          <ac:picMkLst>
            <pc:docMk/>
            <pc:sldMk cId="411705874" sldId="1193"/>
            <ac:picMk id="11" creationId="{24C19311-8D4D-94BA-DE77-0EACE895B937}"/>
          </ac:picMkLst>
        </pc:picChg>
        <pc:picChg chg="add mod">
          <ac:chgData name="admarques@knights.ucf.edu" userId="S::urn:spo:guest#admarques@knights.ucf.edu::" providerId="AD" clId="Web-{AF41652B-542A-6900-058F-D5A705CD4AC9}" dt="2022-08-05T12:05:39.794" v="95" actId="1076"/>
          <ac:picMkLst>
            <pc:docMk/>
            <pc:sldMk cId="411705874" sldId="1193"/>
            <ac:picMk id="13" creationId="{5E3DD76B-6221-CAF3-D420-FFD8ABAD456F}"/>
          </ac:picMkLst>
        </pc:picChg>
      </pc:sldChg>
      <pc:sldChg chg="add replId">
        <pc:chgData name="admarques@knights.ucf.edu" userId="S::urn:spo:guest#admarques@knights.ucf.edu::" providerId="AD" clId="Web-{AF41652B-542A-6900-058F-D5A705CD4AC9}" dt="2022-08-05T12:00:05.425" v="0"/>
        <pc:sldMkLst>
          <pc:docMk/>
          <pc:sldMk cId="1902844941" sldId="1194"/>
        </pc:sldMkLst>
      </pc:sldChg>
    </pc:docChg>
  </pc:docChgLst>
  <pc:docChgLst>
    <pc:chgData name="Felipe Viana" userId="S::fe834498@ucf.edu::afee57a1-d31d-42f1-b644-982eaf8b2b40" providerId="AD" clId="Web-{9BEE1A53-B5D3-56C5-C305-34298315ABBE}"/>
    <pc:docChg chg="sldOrd">
      <pc:chgData name="Felipe Viana" userId="S::fe834498@ucf.edu::afee57a1-d31d-42f1-b644-982eaf8b2b40" providerId="AD" clId="Web-{9BEE1A53-B5D3-56C5-C305-34298315ABBE}" dt="2022-08-26T19:17:24.293" v="0"/>
      <pc:docMkLst>
        <pc:docMk/>
      </pc:docMkLst>
      <pc:sldChg chg="ord">
        <pc:chgData name="Felipe Viana" userId="S::fe834498@ucf.edu::afee57a1-d31d-42f1-b644-982eaf8b2b40" providerId="AD" clId="Web-{9BEE1A53-B5D3-56C5-C305-34298315ABBE}" dt="2022-08-26T19:17:24.293" v="0"/>
        <pc:sldMkLst>
          <pc:docMk/>
          <pc:sldMk cId="1871427704" sldId="11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5A1-03F5-43FC-86D0-0EA39E9FF7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9437-5E2C-4546-9B13-B9B4063C4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3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4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2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1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0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7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3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4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83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69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4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095"/>
            <a:ext cx="10515600" cy="500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6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9" r:id="rId5"/>
    <p:sldLayoutId id="2147483660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021999120307257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s://proceedings.neurips.cc/paper/2021/file/df438e5206f31600e6ae4af72f2725f1-Paper.pdf" TargetMode="External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ceedings.neurips.cc/paper/2021/file/df438e5206f31600e6ae4af72f2725f1-Paper.pdf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apps.dtic.mil/sti/pdfs/AD1069198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ubs.siam.org/doi/pdf/10.1137/20M1318043" TargetMode="External"/><Relationship Id="rId4" Type="http://schemas.openxmlformats.org/officeDocument/2006/relationships/hyperlink" Target="http://proceedings.mlr.press/v9/glorot10a/glorot10a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s.siam.org/doi/pdf/10.1137/20M1318043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21/file/df438e5206f31600e6ae4af72f2725f1-Paper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ocp/PINN-laminar-flo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github.com/Raocp/PINN-laminar-flo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.aiaa.org/doi/abs/10.2514/6.2022-143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104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98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3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111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09.emf"/><Relationship Id="rId18" Type="http://schemas.openxmlformats.org/officeDocument/2006/relationships/image" Target="../media/image9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08.emf"/><Relationship Id="rId17" Type="http://schemas.openxmlformats.org/officeDocument/2006/relationships/image" Target="../media/image47.emf"/><Relationship Id="rId2" Type="http://schemas.openxmlformats.org/officeDocument/2006/relationships/image" Target="../media/image136.png"/><Relationship Id="rId16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11.emf"/><Relationship Id="rId10" Type="http://schemas.openxmlformats.org/officeDocument/2006/relationships/image" Target="../media/image144.png"/><Relationship Id="rId19" Type="http://schemas.openxmlformats.org/officeDocument/2006/relationships/image" Target="../media/image113.sv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47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5.png"/><Relationship Id="rId5" Type="http://schemas.openxmlformats.org/officeDocument/2006/relationships/image" Target="../media/image126.png"/><Relationship Id="rId10" Type="http://schemas.openxmlformats.org/officeDocument/2006/relationships/image" Target="../media/image134.png"/><Relationship Id="rId4" Type="http://schemas.openxmlformats.org/officeDocument/2006/relationships/image" Target="../media/image125.png"/><Relationship Id="rId9" Type="http://schemas.openxmlformats.org/officeDocument/2006/relationships/image" Target="../media/image133.png"/><Relationship Id="rId1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0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gif"/><Relationship Id="rId3" Type="http://schemas.openxmlformats.org/officeDocument/2006/relationships/image" Target="../media/image189.png"/><Relationship Id="rId7" Type="http://schemas.openxmlformats.org/officeDocument/2006/relationships/image" Target="../media/image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79.png"/><Relationship Id="rId3" Type="http://schemas.openxmlformats.org/officeDocument/2006/relationships/image" Target="../media/image165.png"/><Relationship Id="rId21" Type="http://schemas.openxmlformats.org/officeDocument/2006/relationships/image" Target="../media/image18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" Type="http://schemas.openxmlformats.org/officeDocument/2006/relationships/image" Target="../media/image168.png"/><Relationship Id="rId16" Type="http://schemas.openxmlformats.org/officeDocument/2006/relationships/image" Target="../media/image207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97.png"/><Relationship Id="rId15" Type="http://schemas.openxmlformats.org/officeDocument/2006/relationships/image" Target="../media/image60.png"/><Relationship Id="rId10" Type="http://schemas.openxmlformats.org/officeDocument/2006/relationships/image" Target="../media/image173.png"/><Relationship Id="rId19" Type="http://schemas.openxmlformats.org/officeDocument/2006/relationships/image" Target="../media/image180.png"/><Relationship Id="rId4" Type="http://schemas.openxmlformats.org/officeDocument/2006/relationships/image" Target="../media/image196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83.png"/><Relationship Id="rId4" Type="http://schemas.openxmlformats.org/officeDocument/2006/relationships/image" Target="../media/image1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jpe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63.png"/><Relationship Id="rId4" Type="http://schemas.openxmlformats.org/officeDocument/2006/relationships/image" Target="../media/image21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hyperlink" Target="https://github.com/sciann/sciann-applications/blob/master/SciANN-BurgersEquation/SciANN-BurgersEquation.ipynb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63.png"/><Relationship Id="rId4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62.png"/><Relationship Id="rId9" Type="http://schemas.openxmlformats.org/officeDocument/2006/relationships/image" Target="../media/image24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49.jpeg"/><Relationship Id="rId7" Type="http://schemas.openxmlformats.org/officeDocument/2006/relationships/image" Target="../media/image274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50.jpeg"/><Relationship Id="rId4" Type="http://schemas.openxmlformats.org/officeDocument/2006/relationships/image" Target="../media/image2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40.png"/><Relationship Id="rId7" Type="http://schemas.openxmlformats.org/officeDocument/2006/relationships/hyperlink" Target="https://www.sciencedirect.com/science/article/pii/S002199912030725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proceedings.neurips.cc/paper/2021/file/df438e5206f31600e6ae4af72f2725f1-Paper.pdf" TargetMode="External"/><Relationship Id="rId9" Type="http://schemas.openxmlformats.org/officeDocument/2006/relationships/image" Target="../media/image2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alculix" TargetMode="External"/><Relationship Id="rId5" Type="http://schemas.openxmlformats.org/officeDocument/2006/relationships/image" Target="../media/image252.png"/><Relationship Id="rId4" Type="http://schemas.openxmlformats.org/officeDocument/2006/relationships/hyperlink" Target="https://en.wikipedia.org/wiki/Hypersonic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d-cae/awesome-CAE" TargetMode="External"/><Relationship Id="rId3" Type="http://schemas.openxmlformats.org/officeDocument/2006/relationships/hyperlink" Target="https://pytorch.org/tutorials/beginner/dist_overview.html" TargetMode="External"/><Relationship Id="rId7" Type="http://schemas.openxmlformats.org/officeDocument/2006/relationships/hyperlink" Target="https://hydra.cc/" TargetMode="External"/><Relationship Id="rId2" Type="http://schemas.openxmlformats.org/officeDocument/2006/relationships/hyperlink" Target="https://github.com/pytorch/pytorch/tree/master/to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docs/stable/generated/torch.nn.parallel.DistributedDataParallel.html" TargetMode="External"/><Relationship Id="rId5" Type="http://schemas.openxmlformats.org/officeDocument/2006/relationships/hyperlink" Target="https://pytorch.org/tutorials/intermediate/ddp_tutorial.html" TargetMode="External"/><Relationship Id="rId4" Type="http://schemas.openxmlformats.org/officeDocument/2006/relationships/hyperlink" Target="https://pytorch.org/tutorials/intermediate/dist_tuto.html" TargetMode="External"/><Relationship Id="rId9" Type="http://schemas.openxmlformats.org/officeDocument/2006/relationships/hyperlink" Target="https://www.freecadweb.org/features.php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108.emf"/><Relationship Id="rId18" Type="http://schemas.openxmlformats.org/officeDocument/2006/relationships/image" Target="../media/image47.emf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112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110.emf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109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hyperlink" Target="https://pytorch.org/xla/release/1.11/index.html" TargetMode="External"/><Relationship Id="rId7" Type="http://schemas.openxmlformats.org/officeDocument/2006/relationships/image" Target="../media/image254.png"/><Relationship Id="rId2" Type="http://schemas.openxmlformats.org/officeDocument/2006/relationships/hyperlink" Target="https://pytorch.org/blog/introducing-pytorch-fully-sharded-data-parallel-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hyperlink" Target="https://pytorch.org/tutorials/intermediate/dist_tuto.html" TargetMode="External"/><Relationship Id="rId4" Type="http://schemas.openxmlformats.org/officeDocument/2006/relationships/hyperlink" Target="https://pytorch.org/tutorials/beginner/dist_overview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01.png"/><Relationship Id="rId4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8D278-F74A-E040-839E-8F66D89DB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28" y="1886469"/>
            <a:ext cx="9961944" cy="1881188"/>
          </a:xfrm>
        </p:spPr>
        <p:txBody>
          <a:bodyPr>
            <a:normAutofit/>
          </a:bodyPr>
          <a:lstStyle/>
          <a:p>
            <a:r>
              <a:rPr lang="en-US"/>
              <a:t>AWS-UCF PINN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2B688-FC62-3946-8722-56C6C08E855F}"/>
              </a:ext>
            </a:extLst>
          </p:cNvPr>
          <p:cNvSpPr txBox="1"/>
          <p:nvPr/>
        </p:nvSpPr>
        <p:spPr>
          <a:xfrm>
            <a:off x="810657" y="3829389"/>
            <a:ext cx="451941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UCF Team</a:t>
            </a:r>
          </a:p>
          <a:p>
            <a:r>
              <a:rPr lang="en-US"/>
              <a:t>Andre Von </a:t>
            </a:r>
            <a:r>
              <a:rPr lang="en-US" err="1"/>
              <a:t>Zuben</a:t>
            </a:r>
            <a:endParaRPr lang="en-US"/>
          </a:p>
          <a:p>
            <a:r>
              <a:rPr lang="en-US">
                <a:cs typeface="Calibri" panose="020F0502020204030204"/>
              </a:rPr>
              <a:t>Augusto Marques</a:t>
            </a:r>
            <a:endParaRPr lang="en-US"/>
          </a:p>
          <a:p>
            <a:r>
              <a:rPr lang="en-US"/>
              <a:t>Felipe Viana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6A15-31A7-6246-8DC9-0BBCC2BE2FF6}"/>
              </a:ext>
            </a:extLst>
          </p:cNvPr>
          <p:cNvSpPr txBox="1"/>
          <p:nvPr/>
        </p:nvSpPr>
        <p:spPr>
          <a:xfrm>
            <a:off x="7131064" y="3829389"/>
            <a:ext cx="421197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/>
              <a:t>AWS Team</a:t>
            </a:r>
          </a:p>
          <a:p>
            <a:pPr algn="r"/>
            <a:r>
              <a:rPr lang="en-US"/>
              <a:t>Ankur Srivastava</a:t>
            </a:r>
            <a:endParaRPr lang="en-US">
              <a:cs typeface="Calibri"/>
            </a:endParaRPr>
          </a:p>
          <a:p>
            <a:pPr algn="r"/>
            <a:r>
              <a:rPr lang="en-US"/>
              <a:t>Srinivas </a:t>
            </a:r>
            <a:r>
              <a:rPr lang="en-US" err="1"/>
              <a:t>Tadepalli</a:t>
            </a:r>
            <a:endParaRPr lang="en-US"/>
          </a:p>
          <a:p>
            <a:pPr algn="r"/>
            <a:r>
              <a:rPr lang="en-US"/>
              <a:t>Ana </a:t>
            </a:r>
            <a:r>
              <a:rPr lang="en-US" err="1"/>
              <a:t>Simoes</a:t>
            </a:r>
            <a:endParaRPr lang="en-US"/>
          </a:p>
          <a:p>
            <a:pPr algn="r"/>
            <a:r>
              <a:rPr lang="en-US"/>
              <a:t>Sundar Ranganathan</a:t>
            </a:r>
            <a:endParaRPr lang="en-US">
              <a:cs typeface="Calibri"/>
            </a:endParaRPr>
          </a:p>
          <a:p>
            <a:pPr algn="r"/>
            <a:r>
              <a:rPr lang="en-US">
                <a:cs typeface="Calibri"/>
              </a:rPr>
              <a:t>Ryan Qi</a:t>
            </a:r>
            <a:endParaRPr lang="en-US"/>
          </a:p>
          <a:p>
            <a:pPr algn="r"/>
            <a:r>
              <a:rPr lang="en-US"/>
              <a:t>Adam Rasheed</a:t>
            </a:r>
            <a:endParaRPr lang="en-US">
              <a:cs typeface="Calibri"/>
            </a:endParaRPr>
          </a:p>
          <a:p>
            <a:pPr algn="r"/>
            <a:r>
              <a:rPr lang="en-US"/>
              <a:t>Michael Curry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0ED0-3E59-BA4D-84AF-F1FE62B1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mass balance continues to be a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22C6B1-EAE7-EB46-9E97-4FD35FCD639E}"/>
                  </a:ext>
                </a:extLst>
              </p:cNvPr>
              <p:cNvSpPr txBox="1"/>
              <p:nvPr/>
            </p:nvSpPr>
            <p:spPr>
              <a:xfrm>
                <a:off x="838200" y="1105948"/>
                <a:ext cx="5231725" cy="5153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Conservation principle:</a:t>
                </a:r>
              </a:p>
              <a:p>
                <a:pPr algn="ctr"/>
                <a:r>
                  <a:rPr lang="en-US" i="1"/>
                  <a:t>Mass flow going into the element is equal to mass flow going out of the element</a:t>
                </a:r>
              </a:p>
              <a:p>
                <a:endParaRPr lang="en-US"/>
              </a:p>
              <a:p>
                <a:r>
                  <a:rPr lang="en-US"/>
                  <a:t>At the element level: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Integrate the domain and add a mass flow conservation component to the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 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Eliminate heuristic regarding “conservation planes”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Replace element nodes with edge/face centroid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2D and 3D formulations are the same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22C6B1-EAE7-EB46-9E97-4FD35FCD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05948"/>
                <a:ext cx="5231725" cy="5153719"/>
              </a:xfrm>
              <a:prstGeom prst="rect">
                <a:avLst/>
              </a:prstGeom>
              <a:blipFill>
                <a:blip r:embed="rId2"/>
                <a:stretch>
                  <a:fillRect l="-1049" t="-591" r="-816" b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12A05FB-9752-FE43-8FA7-6E545FC4222B}"/>
              </a:ext>
            </a:extLst>
          </p:cNvPr>
          <p:cNvGrpSpPr/>
          <p:nvPr/>
        </p:nvGrpSpPr>
        <p:grpSpPr>
          <a:xfrm>
            <a:off x="7097447" y="1144229"/>
            <a:ext cx="3762232" cy="2780907"/>
            <a:chOff x="6842923" y="1282045"/>
            <a:chExt cx="3762232" cy="278090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EA7FA7-57C9-5543-9730-CF93CB311D4A}"/>
                </a:ext>
              </a:extLst>
            </p:cNvPr>
            <p:cNvGrpSpPr/>
            <p:nvPr/>
          </p:nvGrpSpPr>
          <p:grpSpPr>
            <a:xfrm>
              <a:off x="7666460" y="1506628"/>
              <a:ext cx="2670742" cy="2183458"/>
              <a:chOff x="2645796" y="2724790"/>
              <a:chExt cx="2094124" cy="1712045"/>
            </a:xfrm>
          </p:grpSpPr>
          <p:sp>
            <p:nvSpPr>
              <p:cNvPr id="4" name="Regular Pentagon 3">
                <a:extLst>
                  <a:ext uri="{FF2B5EF4-FFF2-40B4-BE49-F238E27FC236}">
                    <a16:creationId xmlns:a16="http://schemas.microsoft.com/office/drawing/2014/main" id="{EB40E100-1696-EC4C-AD6F-56D03F9428DA}"/>
                  </a:ext>
                </a:extLst>
              </p:cNvPr>
              <p:cNvSpPr/>
              <p:nvPr/>
            </p:nvSpPr>
            <p:spPr>
              <a:xfrm>
                <a:off x="2697644" y="2762054"/>
                <a:ext cx="1998478" cy="1613775"/>
              </a:xfrm>
              <a:custGeom>
                <a:avLst/>
                <a:gdLst>
                  <a:gd name="connsiteX0" fmla="*/ 2 w 1545996"/>
                  <a:gd name="connsiteY0" fmla="*/ 562397 h 1472377"/>
                  <a:gd name="connsiteX1" fmla="*/ 772998 w 1545996"/>
                  <a:gd name="connsiteY1" fmla="*/ 0 h 1472377"/>
                  <a:gd name="connsiteX2" fmla="*/ 1545994 w 1545996"/>
                  <a:gd name="connsiteY2" fmla="*/ 562397 h 1472377"/>
                  <a:gd name="connsiteX3" fmla="*/ 1250736 w 1545996"/>
                  <a:gd name="connsiteY3" fmla="*/ 1472373 h 1472377"/>
                  <a:gd name="connsiteX4" fmla="*/ 295260 w 1545996"/>
                  <a:gd name="connsiteY4" fmla="*/ 1472373 h 1472377"/>
                  <a:gd name="connsiteX5" fmla="*/ 2 w 1545996"/>
                  <a:gd name="connsiteY5" fmla="*/ 562397 h 1472377"/>
                  <a:gd name="connsiteX0" fmla="*/ 0 w 1545992"/>
                  <a:gd name="connsiteY0" fmla="*/ 703799 h 1613775"/>
                  <a:gd name="connsiteX1" fmla="*/ 1338605 w 1545992"/>
                  <a:gd name="connsiteY1" fmla="*/ 0 h 1613775"/>
                  <a:gd name="connsiteX2" fmla="*/ 1545992 w 1545992"/>
                  <a:gd name="connsiteY2" fmla="*/ 703799 h 1613775"/>
                  <a:gd name="connsiteX3" fmla="*/ 1250734 w 1545992"/>
                  <a:gd name="connsiteY3" fmla="*/ 1613775 h 1613775"/>
                  <a:gd name="connsiteX4" fmla="*/ 295258 w 1545992"/>
                  <a:gd name="connsiteY4" fmla="*/ 1613775 h 1613775"/>
                  <a:gd name="connsiteX5" fmla="*/ 0 w 1545992"/>
                  <a:gd name="connsiteY5" fmla="*/ 703799 h 1613775"/>
                  <a:gd name="connsiteX0" fmla="*/ 0 w 2139880"/>
                  <a:gd name="connsiteY0" fmla="*/ 703799 h 1613775"/>
                  <a:gd name="connsiteX1" fmla="*/ 1338605 w 2139880"/>
                  <a:gd name="connsiteY1" fmla="*/ 0 h 1613775"/>
                  <a:gd name="connsiteX2" fmla="*/ 2139880 w 2139880"/>
                  <a:gd name="connsiteY2" fmla="*/ 958323 h 1613775"/>
                  <a:gd name="connsiteX3" fmla="*/ 1250734 w 2139880"/>
                  <a:gd name="connsiteY3" fmla="*/ 1613775 h 1613775"/>
                  <a:gd name="connsiteX4" fmla="*/ 295258 w 2139880"/>
                  <a:gd name="connsiteY4" fmla="*/ 1613775 h 1613775"/>
                  <a:gd name="connsiteX5" fmla="*/ 0 w 2139880"/>
                  <a:gd name="connsiteY5" fmla="*/ 703799 h 1613775"/>
                  <a:gd name="connsiteX0" fmla="*/ 0 w 1998478"/>
                  <a:gd name="connsiteY0" fmla="*/ 505836 h 1613775"/>
                  <a:gd name="connsiteX1" fmla="*/ 1197203 w 1998478"/>
                  <a:gd name="connsiteY1" fmla="*/ 0 h 1613775"/>
                  <a:gd name="connsiteX2" fmla="*/ 1998478 w 1998478"/>
                  <a:gd name="connsiteY2" fmla="*/ 958323 h 1613775"/>
                  <a:gd name="connsiteX3" fmla="*/ 1109332 w 1998478"/>
                  <a:gd name="connsiteY3" fmla="*/ 1613775 h 1613775"/>
                  <a:gd name="connsiteX4" fmla="*/ 153856 w 1998478"/>
                  <a:gd name="connsiteY4" fmla="*/ 1613775 h 1613775"/>
                  <a:gd name="connsiteX5" fmla="*/ 0 w 1998478"/>
                  <a:gd name="connsiteY5" fmla="*/ 505836 h 161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8478" h="1613775">
                    <a:moveTo>
                      <a:pt x="0" y="505836"/>
                    </a:moveTo>
                    <a:lnTo>
                      <a:pt x="1197203" y="0"/>
                    </a:lnTo>
                    <a:lnTo>
                      <a:pt x="1998478" y="958323"/>
                    </a:lnTo>
                    <a:lnTo>
                      <a:pt x="1109332" y="1613775"/>
                    </a:lnTo>
                    <a:lnTo>
                      <a:pt x="153856" y="1613775"/>
                    </a:lnTo>
                    <a:lnTo>
                      <a:pt x="0" y="505836"/>
                    </a:lnTo>
                    <a:close/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7C4784-41AE-6F42-920B-CA450F84ACEE}"/>
                  </a:ext>
                </a:extLst>
              </p:cNvPr>
              <p:cNvSpPr/>
              <p:nvPr/>
            </p:nvSpPr>
            <p:spPr>
              <a:xfrm>
                <a:off x="3839754" y="2724790"/>
                <a:ext cx="103695" cy="10369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2114252-773B-BA4E-9673-ED5CEBB6513B}"/>
                  </a:ext>
                </a:extLst>
              </p:cNvPr>
              <p:cNvSpPr/>
              <p:nvPr/>
            </p:nvSpPr>
            <p:spPr>
              <a:xfrm>
                <a:off x="2645796" y="3231474"/>
                <a:ext cx="103695" cy="10369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14F8F3D-DBCE-AB40-B996-F4DF8AD5EADA}"/>
                  </a:ext>
                </a:extLst>
              </p:cNvPr>
              <p:cNvSpPr/>
              <p:nvPr/>
            </p:nvSpPr>
            <p:spPr>
              <a:xfrm>
                <a:off x="4636225" y="3658897"/>
                <a:ext cx="103695" cy="10369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CFFF793-C47D-D14D-AD98-8424946C3F13}"/>
                  </a:ext>
                </a:extLst>
              </p:cNvPr>
              <p:cNvSpPr/>
              <p:nvPr/>
            </p:nvSpPr>
            <p:spPr>
              <a:xfrm>
                <a:off x="3741709" y="4323981"/>
                <a:ext cx="103695" cy="10369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A5FD179-3D21-5847-9209-B05B3B0953E0}"/>
                  </a:ext>
                </a:extLst>
              </p:cNvPr>
              <p:cNvSpPr/>
              <p:nvPr/>
            </p:nvSpPr>
            <p:spPr>
              <a:xfrm>
                <a:off x="2809647" y="4333140"/>
                <a:ext cx="103695" cy="10369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1D4587-383E-7040-9736-4BC37E5533B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923" y="2891720"/>
              <a:ext cx="9858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B72330-F976-614C-BCC7-A37C6FB82CA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70" y="1638876"/>
              <a:ext cx="947897" cy="258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C21F6A-492C-B749-82E1-C2C5AA0B4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2033" y="1282045"/>
              <a:ext cx="252099" cy="8294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EB43A5-34AE-3741-808C-18C6FF2979A2}"/>
                </a:ext>
              </a:extLst>
            </p:cNvPr>
            <p:cNvCxnSpPr>
              <a:cxnSpLocks/>
            </p:cNvCxnSpPr>
            <p:nvPr/>
          </p:nvCxnSpPr>
          <p:spPr>
            <a:xfrm>
              <a:off x="7628389" y="3612281"/>
              <a:ext cx="9858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6B8A610-A293-7540-9B7B-AFFA808CC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6280" y="2830190"/>
              <a:ext cx="958875" cy="4172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2DBFE1-2E87-1746-BB22-DDAC4400A73F}"/>
                </a:ext>
              </a:extLst>
            </p:cNvPr>
            <p:cNvCxnSpPr>
              <a:cxnSpLocks/>
            </p:cNvCxnSpPr>
            <p:nvPr/>
          </p:nvCxnSpPr>
          <p:spPr>
            <a:xfrm>
              <a:off x="8614232" y="3612282"/>
              <a:ext cx="0" cy="450670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F5F87D-3E90-6044-9819-ED244B5D8E05}"/>
                </a:ext>
              </a:extLst>
            </p:cNvPr>
            <p:cNvCxnSpPr>
              <a:cxnSpLocks/>
            </p:cNvCxnSpPr>
            <p:nvPr/>
          </p:nvCxnSpPr>
          <p:spPr>
            <a:xfrm>
              <a:off x="9646280" y="3247478"/>
              <a:ext cx="317852" cy="410121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C116AE-D48B-2D4B-BB38-D2FC57DB5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009" y="1828799"/>
              <a:ext cx="383671" cy="275007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1F2D24-3FDD-E945-86BF-BE7242D7F6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4441" y="1489434"/>
              <a:ext cx="179308" cy="408388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1E8935-2860-9342-8E87-EDD766F7B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6051" y="2921986"/>
              <a:ext cx="507952" cy="73464"/>
            </a:xfrm>
            <a:prstGeom prst="straightConnector1">
              <a:avLst/>
            </a:prstGeom>
            <a:ln w="28575">
              <a:solidFill>
                <a:srgbClr val="0432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9093DA-1A75-D741-B80C-74E00004CD74}"/>
                    </a:ext>
                  </a:extLst>
                </p:cNvPr>
                <p:cNvSpPr txBox="1"/>
                <p:nvPr/>
              </p:nvSpPr>
              <p:spPr>
                <a:xfrm>
                  <a:off x="7444103" y="1314797"/>
                  <a:ext cx="5274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99093DA-1A75-D741-B80C-74E00004C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103" y="1314797"/>
                  <a:ext cx="52741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D2B125-1A42-D74B-BD8D-17D14E17C594}"/>
                    </a:ext>
                  </a:extLst>
                </p:cNvPr>
                <p:cNvSpPr txBox="1"/>
                <p:nvPr/>
              </p:nvSpPr>
              <p:spPr>
                <a:xfrm>
                  <a:off x="8379309" y="1383868"/>
                  <a:ext cx="5274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D2B125-1A42-D74B-BD8D-17D14E17C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309" y="1383868"/>
                  <a:ext cx="52741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5BF0ECB-C9D0-F64C-B51F-6951F4E64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1151" y="1878232"/>
              <a:ext cx="1513670" cy="64102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574C33D-160A-CD4D-A5D6-9E207FBB9E93}"/>
                </a:ext>
              </a:extLst>
            </p:cNvPr>
            <p:cNvCxnSpPr>
              <a:cxnSpLocks/>
            </p:cNvCxnSpPr>
            <p:nvPr/>
          </p:nvCxnSpPr>
          <p:spPr>
            <a:xfrm>
              <a:off x="7785044" y="2293714"/>
              <a:ext cx="156506" cy="336759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CE91508-3CC5-5448-93BE-A5F8FDEAC717}"/>
                </a:ext>
              </a:extLst>
            </p:cNvPr>
            <p:cNvCxnSpPr>
              <a:cxnSpLocks/>
            </p:cNvCxnSpPr>
            <p:nvPr/>
          </p:nvCxnSpPr>
          <p:spPr>
            <a:xfrm>
              <a:off x="9295953" y="1649224"/>
              <a:ext cx="156506" cy="336759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EFEFBD-6394-2646-A405-3F3961F66CF0}"/>
                    </a:ext>
                  </a:extLst>
                </p:cNvPr>
                <p:cNvSpPr txBox="1"/>
                <p:nvPr/>
              </p:nvSpPr>
              <p:spPr>
                <a:xfrm>
                  <a:off x="8493749" y="2140983"/>
                  <a:ext cx="5274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EFEFBD-6394-2646-A405-3F3961F66C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749" y="2140983"/>
                  <a:ext cx="52741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F2CCED6-17A9-124A-89AF-C56DF2A74572}"/>
              </a:ext>
            </a:extLst>
          </p:cNvPr>
          <p:cNvGrpSpPr/>
          <p:nvPr/>
        </p:nvGrpSpPr>
        <p:grpSpPr>
          <a:xfrm>
            <a:off x="6378388" y="4064219"/>
            <a:ext cx="4975412" cy="2232745"/>
            <a:chOff x="6378388" y="4064219"/>
            <a:chExt cx="4975412" cy="223274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DCA32A6-22B0-7044-8BF2-ABFA73A742F2}"/>
                </a:ext>
              </a:extLst>
            </p:cNvPr>
            <p:cNvGrpSpPr/>
            <p:nvPr/>
          </p:nvGrpSpPr>
          <p:grpSpPr>
            <a:xfrm>
              <a:off x="6454649" y="5182268"/>
              <a:ext cx="1722803" cy="369332"/>
              <a:chOff x="6410227" y="5122826"/>
              <a:chExt cx="172280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90D9406-2E3B-074A-981F-3F12CAFF27CC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107" y="5122826"/>
                    <a:ext cx="12609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/>
                      <a:t>, velocity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90D9406-2E3B-074A-981F-3F12CAFF27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107" y="5122826"/>
                    <a:ext cx="12609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8197" r="-2913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4E78BF1-3DB7-014A-9052-11AB69105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0227" y="5307492"/>
                <a:ext cx="4326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CBAA33D-AF8D-A04D-92CA-48D67AD466F3}"/>
                </a:ext>
              </a:extLst>
            </p:cNvPr>
            <p:cNvGrpSpPr/>
            <p:nvPr/>
          </p:nvGrpSpPr>
          <p:grpSpPr>
            <a:xfrm>
              <a:off x="6454649" y="5554951"/>
              <a:ext cx="4094349" cy="369332"/>
              <a:chOff x="6410227" y="5559602"/>
              <a:chExt cx="4094349" cy="36933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2231319-3EB5-1C48-8A2C-4AF6465B0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0227" y="5744268"/>
                <a:ext cx="432696" cy="0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8A90EF1-D650-E746-8814-FB26ACBC0DA1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107" y="5559602"/>
                    <a:ext cx="3632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/>
                      <a:t>, normal to the element edge/face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8A90EF1-D650-E746-8814-FB26ACBC0D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107" y="5559602"/>
                    <a:ext cx="36324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8197" r="-840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29F3B19-9517-2441-9CC0-4A7512F3731B}"/>
                    </a:ext>
                  </a:extLst>
                </p:cNvPr>
                <p:cNvSpPr txBox="1"/>
                <p:nvPr/>
              </p:nvSpPr>
              <p:spPr>
                <a:xfrm>
                  <a:off x="6916529" y="5927632"/>
                  <a:ext cx="443727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/>
                    <a:t>, length/area of the element edge/face</a:t>
                  </a: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29F3B19-9517-2441-9CC0-4A7512F37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529" y="5927632"/>
                  <a:ext cx="4437271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4B660C7-FEB9-B843-9E75-65A52E308FC5}"/>
                </a:ext>
              </a:extLst>
            </p:cNvPr>
            <p:cNvSpPr txBox="1"/>
            <p:nvPr/>
          </p:nvSpPr>
          <p:spPr>
            <a:xfrm>
              <a:off x="6378388" y="4064219"/>
              <a:ext cx="86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Legend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C011FFE-6B16-E948-ABC1-64BF40DA3754}"/>
                </a:ext>
              </a:extLst>
            </p:cNvPr>
            <p:cNvGrpSpPr/>
            <p:nvPr/>
          </p:nvGrpSpPr>
          <p:grpSpPr>
            <a:xfrm>
              <a:off x="6560359" y="4436902"/>
              <a:ext cx="1320221" cy="369332"/>
              <a:chOff x="6560359" y="4602459"/>
              <a:chExt cx="1320221" cy="369332"/>
            </a:xfrm>
          </p:grpSpPr>
          <p:sp>
            <p:nvSpPr>
              <p:cNvPr id="72" name="Regular Pentagon 3">
                <a:extLst>
                  <a:ext uri="{FF2B5EF4-FFF2-40B4-BE49-F238E27FC236}">
                    <a16:creationId xmlns:a16="http://schemas.microsoft.com/office/drawing/2014/main" id="{5F32CFBB-EB3C-0E47-AEBB-2ED7C64CBD32}"/>
                  </a:ext>
                </a:extLst>
              </p:cNvPr>
              <p:cNvSpPr/>
              <p:nvPr/>
            </p:nvSpPr>
            <p:spPr>
              <a:xfrm>
                <a:off x="6560359" y="4697785"/>
                <a:ext cx="221275" cy="178680"/>
              </a:xfrm>
              <a:custGeom>
                <a:avLst/>
                <a:gdLst>
                  <a:gd name="connsiteX0" fmla="*/ 2 w 1545996"/>
                  <a:gd name="connsiteY0" fmla="*/ 562397 h 1472377"/>
                  <a:gd name="connsiteX1" fmla="*/ 772998 w 1545996"/>
                  <a:gd name="connsiteY1" fmla="*/ 0 h 1472377"/>
                  <a:gd name="connsiteX2" fmla="*/ 1545994 w 1545996"/>
                  <a:gd name="connsiteY2" fmla="*/ 562397 h 1472377"/>
                  <a:gd name="connsiteX3" fmla="*/ 1250736 w 1545996"/>
                  <a:gd name="connsiteY3" fmla="*/ 1472373 h 1472377"/>
                  <a:gd name="connsiteX4" fmla="*/ 295260 w 1545996"/>
                  <a:gd name="connsiteY4" fmla="*/ 1472373 h 1472377"/>
                  <a:gd name="connsiteX5" fmla="*/ 2 w 1545996"/>
                  <a:gd name="connsiteY5" fmla="*/ 562397 h 1472377"/>
                  <a:gd name="connsiteX0" fmla="*/ 0 w 1545992"/>
                  <a:gd name="connsiteY0" fmla="*/ 703799 h 1613775"/>
                  <a:gd name="connsiteX1" fmla="*/ 1338605 w 1545992"/>
                  <a:gd name="connsiteY1" fmla="*/ 0 h 1613775"/>
                  <a:gd name="connsiteX2" fmla="*/ 1545992 w 1545992"/>
                  <a:gd name="connsiteY2" fmla="*/ 703799 h 1613775"/>
                  <a:gd name="connsiteX3" fmla="*/ 1250734 w 1545992"/>
                  <a:gd name="connsiteY3" fmla="*/ 1613775 h 1613775"/>
                  <a:gd name="connsiteX4" fmla="*/ 295258 w 1545992"/>
                  <a:gd name="connsiteY4" fmla="*/ 1613775 h 1613775"/>
                  <a:gd name="connsiteX5" fmla="*/ 0 w 1545992"/>
                  <a:gd name="connsiteY5" fmla="*/ 703799 h 1613775"/>
                  <a:gd name="connsiteX0" fmla="*/ 0 w 2139880"/>
                  <a:gd name="connsiteY0" fmla="*/ 703799 h 1613775"/>
                  <a:gd name="connsiteX1" fmla="*/ 1338605 w 2139880"/>
                  <a:gd name="connsiteY1" fmla="*/ 0 h 1613775"/>
                  <a:gd name="connsiteX2" fmla="*/ 2139880 w 2139880"/>
                  <a:gd name="connsiteY2" fmla="*/ 958323 h 1613775"/>
                  <a:gd name="connsiteX3" fmla="*/ 1250734 w 2139880"/>
                  <a:gd name="connsiteY3" fmla="*/ 1613775 h 1613775"/>
                  <a:gd name="connsiteX4" fmla="*/ 295258 w 2139880"/>
                  <a:gd name="connsiteY4" fmla="*/ 1613775 h 1613775"/>
                  <a:gd name="connsiteX5" fmla="*/ 0 w 2139880"/>
                  <a:gd name="connsiteY5" fmla="*/ 703799 h 1613775"/>
                  <a:gd name="connsiteX0" fmla="*/ 0 w 1998478"/>
                  <a:gd name="connsiteY0" fmla="*/ 505836 h 1613775"/>
                  <a:gd name="connsiteX1" fmla="*/ 1197203 w 1998478"/>
                  <a:gd name="connsiteY1" fmla="*/ 0 h 1613775"/>
                  <a:gd name="connsiteX2" fmla="*/ 1998478 w 1998478"/>
                  <a:gd name="connsiteY2" fmla="*/ 958323 h 1613775"/>
                  <a:gd name="connsiteX3" fmla="*/ 1109332 w 1998478"/>
                  <a:gd name="connsiteY3" fmla="*/ 1613775 h 1613775"/>
                  <a:gd name="connsiteX4" fmla="*/ 153856 w 1998478"/>
                  <a:gd name="connsiteY4" fmla="*/ 1613775 h 1613775"/>
                  <a:gd name="connsiteX5" fmla="*/ 0 w 1998478"/>
                  <a:gd name="connsiteY5" fmla="*/ 505836 h 161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8478" h="1613775">
                    <a:moveTo>
                      <a:pt x="0" y="505836"/>
                    </a:moveTo>
                    <a:lnTo>
                      <a:pt x="1197203" y="0"/>
                    </a:lnTo>
                    <a:lnTo>
                      <a:pt x="1998478" y="958323"/>
                    </a:lnTo>
                    <a:lnTo>
                      <a:pt x="1109332" y="1613775"/>
                    </a:lnTo>
                    <a:lnTo>
                      <a:pt x="153856" y="1613775"/>
                    </a:lnTo>
                    <a:lnTo>
                      <a:pt x="0" y="505836"/>
                    </a:lnTo>
                    <a:close/>
                  </a:path>
                </a:pathLst>
              </a:cu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7F3B1D8-1FF6-1C4B-9DFB-3C60F14A7DE7}"/>
                  </a:ext>
                </a:extLst>
              </p:cNvPr>
              <p:cNvSpPr txBox="1"/>
              <p:nvPr/>
            </p:nvSpPr>
            <p:spPr>
              <a:xfrm>
                <a:off x="6918970" y="4602459"/>
                <a:ext cx="9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Element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1299615-3B2E-1342-B998-B088663D0E52}"/>
                </a:ext>
              </a:extLst>
            </p:cNvPr>
            <p:cNvGrpSpPr/>
            <p:nvPr/>
          </p:nvGrpSpPr>
          <p:grpSpPr>
            <a:xfrm>
              <a:off x="6604872" y="4809585"/>
              <a:ext cx="2769334" cy="369332"/>
              <a:chOff x="6604872" y="4940275"/>
              <a:chExt cx="2769334" cy="36933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47FC864-7E00-4A49-B07C-C74760A1F507}"/>
                  </a:ext>
                </a:extLst>
              </p:cNvPr>
              <p:cNvSpPr/>
              <p:nvPr/>
            </p:nvSpPr>
            <p:spPr>
              <a:xfrm>
                <a:off x="6604872" y="5055145"/>
                <a:ext cx="132247" cy="13224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E40E162-D51F-5546-ADCD-8C29CB311A4F}"/>
                  </a:ext>
                </a:extLst>
              </p:cNvPr>
              <p:cNvSpPr txBox="1"/>
              <p:nvPr/>
            </p:nvSpPr>
            <p:spPr>
              <a:xfrm>
                <a:off x="6918149" y="4940275"/>
                <a:ext cx="24560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Node (collocation point)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23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0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4867-6ED9-984E-BDBD-FD23DE1A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77887C6-20A7-3547-9ED2-ED9339B80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881"/>
          <a:stretch/>
        </p:blipFill>
        <p:spPr>
          <a:xfrm>
            <a:off x="838200" y="1199565"/>
            <a:ext cx="2926016" cy="48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4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00E8-3F5C-C841-85C1-CDFD15B1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Needed improvement: training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EF7B7-3C6F-4A47-B4A7-B2C096DF43D8}"/>
              </a:ext>
            </a:extLst>
          </p:cNvPr>
          <p:cNvSpPr txBox="1"/>
          <p:nvPr/>
        </p:nvSpPr>
        <p:spPr>
          <a:xfrm>
            <a:off x="838200" y="1056472"/>
            <a:ext cx="610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Literature has recognized need for specialized training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2955F1-A118-1241-BAF9-1488B8C492B7}"/>
                  </a:ext>
                </a:extLst>
              </p:cNvPr>
              <p:cNvSpPr txBox="1"/>
              <p:nvPr/>
            </p:nvSpPr>
            <p:spPr>
              <a:xfrm>
                <a:off x="3489959" y="1578219"/>
                <a:ext cx="25603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(b) Increase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>
                  <a:solidFill>
                    <a:srgbClr val="0432FF"/>
                  </a:solidFill>
                </a:endParaRP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CFD: warm start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2955F1-A118-1241-BAF9-1488B8C4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59" y="1578219"/>
                <a:ext cx="2560320" cy="1200329"/>
              </a:xfrm>
              <a:prstGeom prst="rect">
                <a:avLst/>
              </a:prstGeom>
              <a:blipFill>
                <a:blip r:embed="rId2"/>
                <a:stretch>
                  <a:fillRect l="-190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7F8CFE-6E09-0341-855C-7FF2340D2675}"/>
              </a:ext>
            </a:extLst>
          </p:cNvPr>
          <p:cNvSpPr txBox="1"/>
          <p:nvPr/>
        </p:nvSpPr>
        <p:spPr>
          <a:xfrm>
            <a:off x="838199" y="1578219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Vary collocation point density</a:t>
            </a:r>
          </a:p>
          <a:p>
            <a:endParaRPr lang="en-US"/>
          </a:p>
          <a:p>
            <a:r>
              <a:rPr lang="en-US"/>
              <a:t>CFD: multigrid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22F7A-9A47-CA4A-BE63-8A7D74F8D89D}"/>
              </a:ext>
            </a:extLst>
          </p:cNvPr>
          <p:cNvSpPr txBox="1"/>
          <p:nvPr/>
        </p:nvSpPr>
        <p:spPr>
          <a:xfrm>
            <a:off x="6141719" y="1578219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(c) Adaptive learning rate</a:t>
            </a:r>
          </a:p>
          <a:p>
            <a:endParaRPr lang="en-US"/>
          </a:p>
          <a:p>
            <a:r>
              <a:rPr lang="en-US"/>
              <a:t>CFD: 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8AD4-B2A5-D248-989B-61C356F849F1}"/>
              </a:ext>
            </a:extLst>
          </p:cNvPr>
          <p:cNvSpPr txBox="1"/>
          <p:nvPr/>
        </p:nvSpPr>
        <p:spPr>
          <a:xfrm flipH="1">
            <a:off x="835278" y="5715647"/>
            <a:ext cx="20821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>
                <a:ea typeface="+mn-lt"/>
                <a:cs typeface="+mn-lt"/>
              </a:rPr>
              <a:t>Versteeg, H. K., </a:t>
            </a:r>
            <a:r>
              <a:rPr lang="en-US" sz="800" err="1">
                <a:ea typeface="+mn-lt"/>
                <a:cs typeface="+mn-lt"/>
              </a:rPr>
              <a:t>Malalasekera</a:t>
            </a:r>
            <a:r>
              <a:rPr lang="en-US" sz="800">
                <a:ea typeface="+mn-lt"/>
                <a:cs typeface="+mn-lt"/>
              </a:rPr>
              <a:t>, W. (2007). An Introduction to Computational Fluid Dynamics: The Finite Volume Method. 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A7C829-FD61-EA47-B3B6-C2883443E9A2}"/>
              </a:ext>
            </a:extLst>
          </p:cNvPr>
          <p:cNvGrpSpPr/>
          <p:nvPr/>
        </p:nvGrpSpPr>
        <p:grpSpPr>
          <a:xfrm>
            <a:off x="3489959" y="2778548"/>
            <a:ext cx="2560320" cy="2183626"/>
            <a:chOff x="4418954" y="2188381"/>
            <a:chExt cx="3084782" cy="21836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36D1D8-26B0-BA45-92E6-AABBACB6DFB6}"/>
                </a:ext>
              </a:extLst>
            </p:cNvPr>
            <p:cNvCxnSpPr>
              <a:cxnSpLocks/>
            </p:cNvCxnSpPr>
            <p:nvPr/>
          </p:nvCxnSpPr>
          <p:spPr>
            <a:xfrm>
              <a:off x="4741682" y="4064230"/>
              <a:ext cx="2762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A8D85F-28DB-D746-A066-A8FFC1F4E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960" y="2317423"/>
              <a:ext cx="0" cy="17468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8339AA-3904-B846-B38F-9C37F79877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0960" y="2780907"/>
              <a:ext cx="26300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101B11-8AE9-054B-BC8C-EDCF5B22F3D5}"/>
                </a:ext>
              </a:extLst>
            </p:cNvPr>
            <p:cNvSpPr/>
            <p:nvPr/>
          </p:nvSpPr>
          <p:spPr>
            <a:xfrm>
              <a:off x="4769962" y="2793770"/>
              <a:ext cx="2641077" cy="1061794"/>
            </a:xfrm>
            <a:custGeom>
              <a:avLst/>
              <a:gdLst>
                <a:gd name="connsiteX0" fmla="*/ 0 w 2601798"/>
                <a:gd name="connsiteY0" fmla="*/ 1084083 h 1084083"/>
                <a:gd name="connsiteX1" fmla="*/ 1159497 w 2601798"/>
                <a:gd name="connsiteY1" fmla="*/ 659877 h 1084083"/>
                <a:gd name="connsiteX2" fmla="*/ 1753385 w 2601798"/>
                <a:gd name="connsiteY2" fmla="*/ 16025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753385 w 2601798"/>
                <a:gd name="connsiteY2" fmla="*/ 16025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319752 w 2601798"/>
                <a:gd name="connsiteY2" fmla="*/ 10369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442300 w 2601798"/>
                <a:gd name="connsiteY2" fmla="*/ 122550 h 1084083"/>
                <a:gd name="connsiteX3" fmla="*/ 2601798 w 2601798"/>
                <a:gd name="connsiteY3" fmla="*/ 0 h 1084083"/>
                <a:gd name="connsiteX0" fmla="*/ 0 w 2601798"/>
                <a:gd name="connsiteY0" fmla="*/ 1055802 h 1055802"/>
                <a:gd name="connsiteX1" fmla="*/ 754144 w 2601798"/>
                <a:gd name="connsiteY1" fmla="*/ 829558 h 1055802"/>
                <a:gd name="connsiteX2" fmla="*/ 1442300 w 2601798"/>
                <a:gd name="connsiteY2" fmla="*/ 94269 h 1055802"/>
                <a:gd name="connsiteX3" fmla="*/ 2601798 w 2601798"/>
                <a:gd name="connsiteY3" fmla="*/ 0 h 1055802"/>
                <a:gd name="connsiteX0" fmla="*/ 0 w 2601798"/>
                <a:gd name="connsiteY0" fmla="*/ 1057868 h 1057868"/>
                <a:gd name="connsiteX1" fmla="*/ 754144 w 2601798"/>
                <a:gd name="connsiteY1" fmla="*/ 831624 h 1057868"/>
                <a:gd name="connsiteX2" fmla="*/ 1442300 w 2601798"/>
                <a:gd name="connsiteY2" fmla="*/ 96335 h 1057868"/>
                <a:gd name="connsiteX3" fmla="*/ 2601798 w 2601798"/>
                <a:gd name="connsiteY3" fmla="*/ 2066 h 105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1798" h="1057868">
                  <a:moveTo>
                    <a:pt x="0" y="1057868"/>
                  </a:moveTo>
                  <a:cubicBezTo>
                    <a:pt x="433633" y="922750"/>
                    <a:pt x="513761" y="991880"/>
                    <a:pt x="754144" y="831624"/>
                  </a:cubicBezTo>
                  <a:cubicBezTo>
                    <a:pt x="994527" y="671369"/>
                    <a:pt x="1201917" y="206314"/>
                    <a:pt x="1442300" y="96335"/>
                  </a:cubicBezTo>
                  <a:cubicBezTo>
                    <a:pt x="1682684" y="-13645"/>
                    <a:pt x="1845297" y="-1076"/>
                    <a:pt x="2601798" y="2066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C5142C-1E78-344E-9763-6D71D1A92637}"/>
                </a:ext>
              </a:extLst>
            </p:cNvPr>
            <p:cNvSpPr txBox="1"/>
            <p:nvPr/>
          </p:nvSpPr>
          <p:spPr>
            <a:xfrm>
              <a:off x="4799095" y="2501770"/>
              <a:ext cx="1343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Regular 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2F30AA-AE02-2A4A-97E2-308ACE0F65B2}"/>
                </a:ext>
              </a:extLst>
            </p:cNvPr>
            <p:cNvSpPr txBox="1"/>
            <p:nvPr/>
          </p:nvSpPr>
          <p:spPr>
            <a:xfrm>
              <a:off x="5724493" y="3335126"/>
              <a:ext cx="1007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Warm start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CA74C7-D200-2846-B7D4-B4C997F44AB9}"/>
                </a:ext>
              </a:extLst>
            </p:cNvPr>
            <p:cNvSpPr txBox="1"/>
            <p:nvPr/>
          </p:nvSpPr>
          <p:spPr>
            <a:xfrm>
              <a:off x="4780960" y="4064230"/>
              <a:ext cx="2722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Iterations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E09E4D1-5094-EF4C-AB65-4442371F0798}"/>
                    </a:ext>
                  </a:extLst>
                </p:cNvPr>
                <p:cNvSpPr txBox="1"/>
                <p:nvPr/>
              </p:nvSpPr>
              <p:spPr>
                <a:xfrm>
                  <a:off x="4418954" y="2188381"/>
                  <a:ext cx="4368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𝑅𝑒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E09E4D1-5094-EF4C-AB65-4442371F0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954" y="2188381"/>
                  <a:ext cx="43687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D1E4CB1-6CC3-A54E-8406-A9322932695F}"/>
              </a:ext>
            </a:extLst>
          </p:cNvPr>
          <p:cNvSpPr txBox="1"/>
          <p:nvPr/>
        </p:nvSpPr>
        <p:spPr>
          <a:xfrm>
            <a:off x="3489959" y="5715647"/>
            <a:ext cx="2606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4"/>
              </a:rPr>
              <a:t>https://proceedings.neurips.cc/paper/2021/file/df438e5206f31600e6ae4af72f2725f1-Paper.pdf</a:t>
            </a:r>
            <a:r>
              <a:rPr lang="en-US" sz="120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B574E-C075-7549-A047-887C63E57831}"/>
              </a:ext>
            </a:extLst>
          </p:cNvPr>
          <p:cNvSpPr txBox="1"/>
          <p:nvPr/>
        </p:nvSpPr>
        <p:spPr>
          <a:xfrm>
            <a:off x="8793480" y="1578219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(d) Euler initialization (we propose)</a:t>
            </a:r>
          </a:p>
          <a:p>
            <a:endParaRPr lang="en-US"/>
          </a:p>
          <a:p>
            <a:r>
              <a:rPr lang="en-US"/>
              <a:t>CFD: hybrid initialization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1DD11A-2523-B443-BA76-877EDBB8B52C}"/>
              </a:ext>
            </a:extLst>
          </p:cNvPr>
          <p:cNvGrpSpPr/>
          <p:nvPr/>
        </p:nvGrpSpPr>
        <p:grpSpPr>
          <a:xfrm>
            <a:off x="832193" y="2944751"/>
            <a:ext cx="2526837" cy="2618385"/>
            <a:chOff x="832193" y="2727930"/>
            <a:chExt cx="2526837" cy="2618385"/>
          </a:xfrm>
        </p:grpSpPr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8A3D9E6B-CB23-0F49-A576-17A259B79C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5575" r="18294" b="10045"/>
            <a:stretch/>
          </p:blipFill>
          <p:spPr bwMode="auto">
            <a:xfrm>
              <a:off x="954975" y="2734271"/>
              <a:ext cx="1894995" cy="1586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ED32F028-8F90-8B46-8E86-C3C184E95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93" y="4370052"/>
              <a:ext cx="1248134" cy="97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B16AD1-DEE7-834A-8352-768F70FC2A98}"/>
                </a:ext>
              </a:extLst>
            </p:cNvPr>
            <p:cNvSpPr txBox="1"/>
            <p:nvPr/>
          </p:nvSpPr>
          <p:spPr>
            <a:xfrm>
              <a:off x="2810482" y="2727930"/>
              <a:ext cx="5485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Level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2FB8DA-54D8-AF46-A512-FDC2990DEC40}"/>
                </a:ext>
              </a:extLst>
            </p:cNvPr>
            <p:cNvSpPr txBox="1"/>
            <p:nvPr/>
          </p:nvSpPr>
          <p:spPr>
            <a:xfrm>
              <a:off x="2810482" y="4091286"/>
              <a:ext cx="5485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Level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2CB27-7EE5-A647-BAF7-BB9E4E8C55A4}"/>
                  </a:ext>
                </a:extLst>
              </p:cNvPr>
              <p:cNvSpPr txBox="1"/>
              <p:nvPr/>
            </p:nvSpPr>
            <p:spPr>
              <a:xfrm>
                <a:off x="6218660" y="2907590"/>
                <a:ext cx="2483379" cy="2596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/>
                  <a:t>: learning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/>
                  <a:t> are dynamically adjusted throughout training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2CB27-7EE5-A647-BAF7-BB9E4E8C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660" y="2907590"/>
                <a:ext cx="2483379" cy="2596801"/>
              </a:xfrm>
              <a:prstGeom prst="rect">
                <a:avLst/>
              </a:prstGeom>
              <a:blipFill>
                <a:blip r:embed="rId7"/>
                <a:stretch>
                  <a:fillRect l="-1966" r="-2457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789C7E-1F2D-4A46-A0DE-AE9E11467A9B}"/>
              </a:ext>
            </a:extLst>
          </p:cNvPr>
          <p:cNvSpPr txBox="1"/>
          <p:nvPr/>
        </p:nvSpPr>
        <p:spPr>
          <a:xfrm>
            <a:off x="6218660" y="5715647"/>
            <a:ext cx="248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8"/>
              </a:rPr>
              <a:t>https://www.sciencedirect.com/science/article/pii/S0021999120307257</a:t>
            </a:r>
            <a:r>
              <a:rPr lang="en-US" sz="12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EDCC2A-E36D-B4F9-14FC-6182049CFE4C}"/>
                  </a:ext>
                </a:extLst>
              </p:cNvPr>
              <p:cNvSpPr txBox="1"/>
              <p:nvPr/>
            </p:nvSpPr>
            <p:spPr>
              <a:xfrm>
                <a:off x="9141224" y="3147598"/>
                <a:ext cx="1989056" cy="65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EDCC2A-E36D-B4F9-14FC-6182049CF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224" y="3147598"/>
                <a:ext cx="1989056" cy="657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7A7FCAF-EB73-05AC-4120-E6F5B6F7421D}"/>
              </a:ext>
            </a:extLst>
          </p:cNvPr>
          <p:cNvSpPr txBox="1"/>
          <p:nvPr/>
        </p:nvSpPr>
        <p:spPr>
          <a:xfrm>
            <a:off x="9445975" y="4331231"/>
            <a:ext cx="17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Starts with a frictionless flow</a:t>
            </a:r>
          </a:p>
        </p:txBody>
      </p:sp>
    </p:spTree>
    <p:extLst>
      <p:ext uri="{BB962C8B-B14F-4D97-AF65-F5344CB8AC3E}">
        <p14:creationId xmlns:p14="http://schemas.microsoft.com/office/powerpoint/2010/main" val="425499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F75F-F932-D745-A74D-FBA7A081B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</p:spPr>
        <p:txBody>
          <a:bodyPr anchor="ctr">
            <a:normAutofit/>
          </a:bodyPr>
          <a:lstStyle/>
          <a:p>
            <a:r>
              <a:rPr lang="en-US"/>
              <a:t>Schedule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0889AC-0557-834D-8D64-172D04D3C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63384"/>
              </p:ext>
            </p:extLst>
          </p:nvPr>
        </p:nvGraphicFramePr>
        <p:xfrm>
          <a:off x="1416340" y="1519292"/>
          <a:ext cx="9359315" cy="3115140"/>
        </p:xfrm>
        <a:graphic>
          <a:graphicData uri="http://schemas.openxmlformats.org/drawingml/2006/table">
            <a:tbl>
              <a:tblPr firstRow="1" firstCol="1" bandRow="1"/>
              <a:tblGrid>
                <a:gridCol w="3663171">
                  <a:extLst>
                    <a:ext uri="{9D8B030D-6E8A-4147-A177-3AD203B41FA5}">
                      <a16:colId xmlns:a16="http://schemas.microsoft.com/office/drawing/2014/main" val="1892846612"/>
                    </a:ext>
                  </a:extLst>
                </a:gridCol>
                <a:gridCol w="513933">
                  <a:extLst>
                    <a:ext uri="{9D8B030D-6E8A-4147-A177-3AD203B41FA5}">
                      <a16:colId xmlns:a16="http://schemas.microsoft.com/office/drawing/2014/main" val="1610105184"/>
                    </a:ext>
                  </a:extLst>
                </a:gridCol>
                <a:gridCol w="471724">
                  <a:extLst>
                    <a:ext uri="{9D8B030D-6E8A-4147-A177-3AD203B41FA5}">
                      <a16:colId xmlns:a16="http://schemas.microsoft.com/office/drawing/2014/main" val="2364844998"/>
                    </a:ext>
                  </a:extLst>
                </a:gridCol>
                <a:gridCol w="532437">
                  <a:extLst>
                    <a:ext uri="{9D8B030D-6E8A-4147-A177-3AD203B41FA5}">
                      <a16:colId xmlns:a16="http://schemas.microsoft.com/office/drawing/2014/main" val="428391194"/>
                    </a:ext>
                  </a:extLst>
                </a:gridCol>
                <a:gridCol w="453152">
                  <a:extLst>
                    <a:ext uri="{9D8B030D-6E8A-4147-A177-3AD203B41FA5}">
                      <a16:colId xmlns:a16="http://schemas.microsoft.com/office/drawing/2014/main" val="3081765875"/>
                    </a:ext>
                  </a:extLst>
                </a:gridCol>
                <a:gridCol w="399125">
                  <a:extLst>
                    <a:ext uri="{9D8B030D-6E8A-4147-A177-3AD203B41FA5}">
                      <a16:colId xmlns:a16="http://schemas.microsoft.com/office/drawing/2014/main" val="496326676"/>
                    </a:ext>
                  </a:extLst>
                </a:gridCol>
                <a:gridCol w="493672">
                  <a:extLst>
                    <a:ext uri="{9D8B030D-6E8A-4147-A177-3AD203B41FA5}">
                      <a16:colId xmlns:a16="http://schemas.microsoft.com/office/drawing/2014/main" val="596117778"/>
                    </a:ext>
                  </a:extLst>
                </a:gridCol>
                <a:gridCol w="473412">
                  <a:extLst>
                    <a:ext uri="{9D8B030D-6E8A-4147-A177-3AD203B41FA5}">
                      <a16:colId xmlns:a16="http://schemas.microsoft.com/office/drawing/2014/main" val="3324534487"/>
                    </a:ext>
                  </a:extLst>
                </a:gridCol>
                <a:gridCol w="461594">
                  <a:extLst>
                    <a:ext uri="{9D8B030D-6E8A-4147-A177-3AD203B41FA5}">
                      <a16:colId xmlns:a16="http://schemas.microsoft.com/office/drawing/2014/main" val="3879439083"/>
                    </a:ext>
                  </a:extLst>
                </a:gridCol>
                <a:gridCol w="503262">
                  <a:extLst>
                    <a:ext uri="{9D8B030D-6E8A-4147-A177-3AD203B41FA5}">
                      <a16:colId xmlns:a16="http://schemas.microsoft.com/office/drawing/2014/main" val="1360173119"/>
                    </a:ext>
                  </a:extLst>
                </a:gridCol>
                <a:gridCol w="481855">
                  <a:extLst>
                    <a:ext uri="{9D8B030D-6E8A-4147-A177-3AD203B41FA5}">
                      <a16:colId xmlns:a16="http://schemas.microsoft.com/office/drawing/2014/main" val="596592629"/>
                    </a:ext>
                  </a:extLst>
                </a:gridCol>
                <a:gridCol w="444711">
                  <a:extLst>
                    <a:ext uri="{9D8B030D-6E8A-4147-A177-3AD203B41FA5}">
                      <a16:colId xmlns:a16="http://schemas.microsoft.com/office/drawing/2014/main" val="2899019872"/>
                    </a:ext>
                  </a:extLst>
                </a:gridCol>
                <a:gridCol w="467267">
                  <a:extLst>
                    <a:ext uri="{9D8B030D-6E8A-4147-A177-3AD203B41FA5}">
                      <a16:colId xmlns:a16="http://schemas.microsoft.com/office/drawing/2014/main" val="3800832638"/>
                    </a:ext>
                  </a:extLst>
                </a:gridCol>
              </a:tblGrid>
              <a:tr h="259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Month within the period of performance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Mar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Apr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May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Jun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Jul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Aug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Sep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Oct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Nov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Dec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Jan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Feb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839915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Pre-processing routines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933585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Read geometry files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22281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Generate collocation points (mesh)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15432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 routines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96718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Implement PINN solver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02682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Establish default parameters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8954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Post-processing routines (visualization)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28803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Generate standard files (for FE software)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89071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Generate rendering routines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954095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Verification and validation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729554"/>
                  </a:ext>
                </a:extLst>
              </a:tr>
              <a:tr h="259595">
                <a:tc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agreed upon case studies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298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7FF0EE7-DA93-AF40-A105-96EC737915CC}"/>
              </a:ext>
            </a:extLst>
          </p:cNvPr>
          <p:cNvSpPr txBox="1"/>
          <p:nvPr/>
        </p:nvSpPr>
        <p:spPr>
          <a:xfrm>
            <a:off x="838199" y="5148578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/>
              <a:t>Skeleton of many routines (pre-processing and processing) in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will get into packaging them in classes and improve solver robustness (neural network initialization, handling collocation point and losses, optimizer, etc.)</a:t>
            </a:r>
          </a:p>
        </p:txBody>
      </p:sp>
    </p:spTree>
    <p:extLst>
      <p:ext uri="{BB962C8B-B14F-4D97-AF65-F5344CB8AC3E}">
        <p14:creationId xmlns:p14="http://schemas.microsoft.com/office/powerpoint/2010/main" val="409414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16B5-3913-1C4C-9F4C-87CF127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 initialization idea (beg, borrow, steal)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97D95-8CAD-B742-9481-E12BEB82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74654"/>
            <a:ext cx="4280555" cy="330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CB5B-632A-CD44-B3E5-CED94A01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75149"/>
            <a:ext cx="4280555" cy="1643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FFF20-C04A-DF43-BF46-11F8F4A76FC7}"/>
              </a:ext>
            </a:extLst>
          </p:cNvPr>
          <p:cNvSpPr txBox="1"/>
          <p:nvPr/>
        </p:nvSpPr>
        <p:spPr>
          <a:xfrm>
            <a:off x="838199" y="100514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https://apps.dtic.mil/sti/pdfs/AD1069198.pdf</a:t>
            </a:r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6AF32-7876-B742-8D0B-66C163FE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35" y="2114254"/>
            <a:ext cx="5761665" cy="2637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CD7B7-5B02-6441-B87D-DDD04F257DF6}"/>
              </a:ext>
            </a:extLst>
          </p:cNvPr>
          <p:cNvSpPr txBox="1"/>
          <p:nvPr/>
        </p:nvSpPr>
        <p:spPr>
          <a:xfrm>
            <a:off x="5592135" y="109859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https://proceedings.neurips.cc/paper/2021/file/df438e5206f31600e6ae4af72f2725f1-Paper.pdf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45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58AB-79EC-D940-8EB6-BAA14871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Tracking gradients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6A667-4CB4-FF4F-9338-5C31A943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3741"/>
            <a:ext cx="5100587" cy="1775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55DE6-612C-9744-9938-E86C37C3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71" y="1287559"/>
            <a:ext cx="4751429" cy="488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D15D0-0344-704A-839F-B031E8695F21}"/>
              </a:ext>
            </a:extLst>
          </p:cNvPr>
          <p:cNvSpPr txBox="1"/>
          <p:nvPr/>
        </p:nvSpPr>
        <p:spPr>
          <a:xfrm>
            <a:off x="6096000" y="1005147"/>
            <a:ext cx="594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http://proceedings.mlr.press/v9/glorot10a/glorot10a.pdf</a:t>
            </a:r>
            <a:r>
              <a:rPr 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2B067-C0E5-084B-90D5-319BBE315B48}"/>
              </a:ext>
            </a:extLst>
          </p:cNvPr>
          <p:cNvSpPr txBox="1"/>
          <p:nvPr/>
        </p:nvSpPr>
        <p:spPr>
          <a:xfrm>
            <a:off x="838200" y="155511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https://epubs.siam.org/doi/pdf/10.1137/20M1318043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42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F44A-4F11-7F46-BF6F-CF5A2768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E2728-EDBC-3A47-B825-5CF6D2EF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95" y="1828800"/>
            <a:ext cx="5442607" cy="4063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4A9606-AD62-754D-958B-98B615329F68}"/>
              </a:ext>
            </a:extLst>
          </p:cNvPr>
          <p:cNvSpPr txBox="1"/>
          <p:nvPr/>
        </p:nvSpPr>
        <p:spPr>
          <a:xfrm>
            <a:off x="3048785" y="119689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https://epubs.siam.org/doi/pdf/10.1137/20M1318043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53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07BD-3B63-B647-8505-767BADC4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time (beg, borrow, steal?)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5562C-8818-1D49-9E13-9DCC4BDF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71" y="1688229"/>
            <a:ext cx="7127057" cy="4372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EB37E-A615-2846-A721-4336D82E44E2}"/>
              </a:ext>
            </a:extLst>
          </p:cNvPr>
          <p:cNvSpPr txBox="1"/>
          <p:nvPr/>
        </p:nvSpPr>
        <p:spPr>
          <a:xfrm>
            <a:off x="3048785" y="104189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https://proceedings.neurips.cc/paper/2021/file/df438e5206f31600e6ae4af72f2725f1-Paper.pdf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60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F64E-E4EF-BF4E-A47B-2DCB5EEC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 cases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983D93-6A82-2E0E-16D2-2311897D3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01726"/>
              </p:ext>
            </p:extLst>
          </p:nvPr>
        </p:nvGraphicFramePr>
        <p:xfrm>
          <a:off x="854109" y="1071824"/>
          <a:ext cx="10471577" cy="4997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802">
                  <a:extLst>
                    <a:ext uri="{9D8B030D-6E8A-4147-A177-3AD203B41FA5}">
                      <a16:colId xmlns:a16="http://schemas.microsoft.com/office/drawing/2014/main" val="4204521671"/>
                    </a:ext>
                  </a:extLst>
                </a:gridCol>
                <a:gridCol w="3542042">
                  <a:extLst>
                    <a:ext uri="{9D8B030D-6E8A-4147-A177-3AD203B41FA5}">
                      <a16:colId xmlns:a16="http://schemas.microsoft.com/office/drawing/2014/main" val="342273229"/>
                    </a:ext>
                  </a:extLst>
                </a:gridCol>
                <a:gridCol w="1867316">
                  <a:extLst>
                    <a:ext uri="{9D8B030D-6E8A-4147-A177-3AD203B41FA5}">
                      <a16:colId xmlns:a16="http://schemas.microsoft.com/office/drawing/2014/main" val="1812704549"/>
                    </a:ext>
                  </a:extLst>
                </a:gridCol>
                <a:gridCol w="2604197">
                  <a:extLst>
                    <a:ext uri="{9D8B030D-6E8A-4147-A177-3AD203B41FA5}">
                      <a16:colId xmlns:a16="http://schemas.microsoft.com/office/drawing/2014/main" val="2577665742"/>
                    </a:ext>
                  </a:extLst>
                </a:gridCol>
                <a:gridCol w="2014220">
                  <a:extLst>
                    <a:ext uri="{9D8B030D-6E8A-4147-A177-3AD203B41FA5}">
                      <a16:colId xmlns:a16="http://schemas.microsoft.com/office/drawing/2014/main" val="4091485318"/>
                    </a:ext>
                  </a:extLst>
                </a:gridCol>
              </a:tblGrid>
              <a:tr h="368439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Case​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Ground truth​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PINN (Vanilla and others)​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29023"/>
                  </a:ext>
                </a:extLst>
              </a:tr>
              <a:tr h="996461"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1D​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Exact solution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531984"/>
                  </a:ext>
                </a:extLst>
              </a:tr>
              <a:tr h="8876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Exact solution​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C-PINN​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407021"/>
                  </a:ext>
                </a:extLst>
              </a:tr>
              <a:tr h="86248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2D​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err="1">
                          <a:effectLst/>
                        </a:rPr>
                        <a:t>OpenFoam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602681"/>
                  </a:ext>
                </a:extLst>
              </a:tr>
              <a:tr h="992626"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3D​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err="1">
                          <a:effectLst/>
                        </a:rPr>
                        <a:t>FreeCad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Modulus​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548762"/>
                  </a:ext>
                </a:extLst>
              </a:tr>
              <a:tr h="8902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err="1">
                          <a:effectLst/>
                        </a:rPr>
                        <a:t>OpenFoam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Modulus​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effectLst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585260"/>
                  </a:ext>
                </a:extLst>
              </a:tr>
            </a:tbl>
          </a:graphicData>
        </a:graphic>
      </p:graphicFrame>
      <p:pic>
        <p:nvPicPr>
          <p:cNvPr id="5" name="Picture 5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4F77AB26-59ED-FA58-3E4B-23F8062B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21" y="1449788"/>
            <a:ext cx="1524000" cy="742950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506B57F8-9631-11BD-0C18-CF6B8DE59D67}"/>
              </a:ext>
            </a:extLst>
          </p:cNvPr>
          <p:cNvSpPr txBox="1"/>
          <p:nvPr/>
        </p:nvSpPr>
        <p:spPr>
          <a:xfrm>
            <a:off x="2221771" y="2109678"/>
            <a:ext cx="182620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Burgers' equation</a:t>
            </a:r>
            <a:endParaRPr lang="en-US"/>
          </a:p>
        </p:txBody>
      </p:sp>
      <p:pic>
        <p:nvPicPr>
          <p:cNvPr id="7" name="Picture 7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94A71BD8-5BD6-ECE9-4F7A-38B48AEC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849" y="2523602"/>
            <a:ext cx="1247775" cy="5715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C08E54A-36E5-925A-578A-27BB9E29A52B}"/>
              </a:ext>
            </a:extLst>
          </p:cNvPr>
          <p:cNvSpPr txBox="1"/>
          <p:nvPr/>
        </p:nvSpPr>
        <p:spPr>
          <a:xfrm>
            <a:off x="2077135" y="3018883"/>
            <a:ext cx="230245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Convection </a:t>
            </a:r>
            <a:r>
              <a:rPr lang="en-US">
                <a:cs typeface="Calibri"/>
              </a:rPr>
              <a:t>equation</a:t>
            </a:r>
          </a:p>
        </p:txBody>
      </p:sp>
      <p:pic>
        <p:nvPicPr>
          <p:cNvPr id="9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99D17-1BE4-3D0F-3CA4-B6656E8B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649" y="3341914"/>
            <a:ext cx="1400175" cy="6096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63690-6CF1-9902-F3F7-7D2ECCB640EB}"/>
              </a:ext>
            </a:extLst>
          </p:cNvPr>
          <p:cNvSpPr txBox="1"/>
          <p:nvPr/>
        </p:nvSpPr>
        <p:spPr>
          <a:xfrm>
            <a:off x="2081225" y="3839689"/>
            <a:ext cx="23977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Flow around a cylinder</a:t>
            </a:r>
            <a:endParaRPr lang="en-US"/>
          </a:p>
        </p:txBody>
      </p:sp>
      <p:pic>
        <p:nvPicPr>
          <p:cNvPr id="11" name="Picture 11" descr="Shape&#10;&#10;Description automatically generated">
            <a:extLst>
              <a:ext uri="{FF2B5EF4-FFF2-40B4-BE49-F238E27FC236}">
                <a16:creationId xmlns:a16="http://schemas.microsoft.com/office/drawing/2014/main" id="{24C19311-8D4D-94BA-DE77-0EACE895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209" y="4235747"/>
            <a:ext cx="885825" cy="714375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D91F97E6-7C74-76D2-5C02-E327FC06F7FD}"/>
              </a:ext>
            </a:extLst>
          </p:cNvPr>
          <p:cNvSpPr txBox="1"/>
          <p:nvPr/>
        </p:nvSpPr>
        <p:spPr>
          <a:xfrm>
            <a:off x="1979600" y="4879636"/>
            <a:ext cx="23977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Deflection of a bracket</a:t>
            </a:r>
          </a:p>
          <a:p>
            <a:endParaRPr lang="en-US">
              <a:cs typeface="Calibri"/>
            </a:endParaRPr>
          </a:p>
        </p:txBody>
      </p:sp>
      <p:pic>
        <p:nvPicPr>
          <p:cNvPr id="13" name="Picture 13" descr="A picture containing kazoo, tool, scissors&#10;&#10;Description automatically generated">
            <a:extLst>
              <a:ext uri="{FF2B5EF4-FFF2-40B4-BE49-F238E27FC236}">
                <a16:creationId xmlns:a16="http://schemas.microsoft.com/office/drawing/2014/main" id="{5E3DD76B-6221-CAF3-D420-FFD8ABAD4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417" y="5198400"/>
            <a:ext cx="1476375" cy="58102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2FDB9C98-AE30-5C16-050E-700F91F39FA4}"/>
              </a:ext>
            </a:extLst>
          </p:cNvPr>
          <p:cNvSpPr txBox="1"/>
          <p:nvPr/>
        </p:nvSpPr>
        <p:spPr>
          <a:xfrm>
            <a:off x="2176760" y="5730511"/>
            <a:ext cx="23977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Flow in aneurysm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0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0B33-ADE6-4FED-BFCF-0A211FAC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Logistics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FF9CA-57B0-4D26-A0D2-97915A663E27}"/>
              </a:ext>
            </a:extLst>
          </p:cNvPr>
          <p:cNvSpPr txBox="1"/>
          <p:nvPr/>
        </p:nvSpPr>
        <p:spPr>
          <a:xfrm>
            <a:off x="840059" y="1855983"/>
            <a:ext cx="462961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UCF-AWS-PINN-SHARE on OneDrive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Shared with: </a:t>
            </a:r>
            <a:r>
              <a:rPr lang="en-US" err="1">
                <a:ea typeface="+mn-lt"/>
                <a:cs typeface="+mn-lt"/>
              </a:rPr>
              <a:t>aqsimoes@amazon.com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tadeps@amazon.com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mahaaws@amazon.com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rangasun@amazon.com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awsrashe@amazon.com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awsankur@amazon.com</a:t>
            </a:r>
            <a:r>
              <a:rPr lang="en-US">
                <a:ea typeface="+mn-lt"/>
                <a:cs typeface="+mn-lt"/>
              </a:rPr>
              <a:t>; </a:t>
            </a:r>
            <a:r>
              <a:rPr lang="en-US" err="1">
                <a:ea typeface="+mn-lt"/>
                <a:cs typeface="+mn-lt"/>
              </a:rPr>
              <a:t>ryanqi@amazon.com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Anybody else?</a:t>
            </a:r>
          </a:p>
          <a:p>
            <a:endParaRPr lang="en-US">
              <a:cs typeface="Calibri"/>
            </a:endParaRPr>
          </a:p>
          <a:p>
            <a:pPr>
              <a:buFont typeface="Arial"/>
            </a:pPr>
            <a:r>
              <a:rPr lang="en-US">
                <a:cs typeface="Calibri"/>
              </a:rPr>
              <a:t>GitHub repository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Could you send me your GitHub user information?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2842D1-4AD3-41B2-A187-BC33D90AE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95" y="1341655"/>
            <a:ext cx="6250907" cy="1137997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495CB800-1E20-479D-AD00-27628618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72" y="3185842"/>
            <a:ext cx="6250235" cy="27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8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394E-F85E-2F4F-A630-B132CA6A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Draft and old</a:t>
            </a:r>
          </a:p>
        </p:txBody>
      </p:sp>
    </p:spTree>
    <p:extLst>
      <p:ext uri="{BB962C8B-B14F-4D97-AF65-F5344CB8AC3E}">
        <p14:creationId xmlns:p14="http://schemas.microsoft.com/office/powerpoint/2010/main" val="64067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211-3C26-7E26-E76F-83070620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Estimating data size</a:t>
            </a:r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BD62AC-C68A-D38C-A446-4280D486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38" y="1040686"/>
            <a:ext cx="3573547" cy="2647538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9A6E17-7ECE-1FC6-C8C8-2BDF504B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52" y="3667145"/>
            <a:ext cx="3931920" cy="2647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216D6-24BF-711B-AE03-61B6DC70E7B6}"/>
              </a:ext>
            </a:extLst>
          </p:cNvPr>
          <p:cNvSpPr txBox="1"/>
          <p:nvPr/>
        </p:nvSpPr>
        <p:spPr>
          <a:xfrm>
            <a:off x="838199" y="4517101"/>
            <a:ext cx="49265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ImageNet 	= 150GB</a:t>
            </a:r>
          </a:p>
          <a:p>
            <a:r>
              <a:rPr lang="en-US">
                <a:ea typeface="+mn-lt"/>
                <a:cs typeface="+mn-lt"/>
              </a:rPr>
              <a:t>English Wikipedia 	= 20.69 GB</a:t>
            </a:r>
          </a:p>
          <a:p>
            <a:r>
              <a:rPr lang="en-US"/>
              <a:t>c4/</a:t>
            </a:r>
            <a:r>
              <a:rPr lang="en-US" err="1"/>
              <a:t>en</a:t>
            </a:r>
            <a:r>
              <a:rPr lang="en-US">
                <a:ea typeface="+mn-lt"/>
                <a:cs typeface="+mn-lt"/>
              </a:rPr>
              <a:t> 		= 866.42 GB</a:t>
            </a:r>
          </a:p>
          <a:p>
            <a:r>
              <a:rPr lang="en-US">
                <a:ea typeface="+mn-lt"/>
                <a:cs typeface="+mn-lt"/>
              </a:rPr>
              <a:t>c4/multilingual 	= 29.42 TB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64D7-CD25-C44E-9E07-AA66EA5355BF}"/>
              </a:ext>
            </a:extLst>
          </p:cNvPr>
          <p:cNvSpPr txBox="1"/>
          <p:nvPr/>
        </p:nvSpPr>
        <p:spPr>
          <a:xfrm>
            <a:off x="838199" y="1464692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+mn-lt"/>
                <a:cs typeface="+mn-lt"/>
              </a:rPr>
              <a:t>Baseline cases (float32) 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27C850-1783-C64A-BA10-E15841F9A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37048"/>
              </p:ext>
            </p:extLst>
          </p:nvPr>
        </p:nvGraphicFramePr>
        <p:xfrm>
          <a:off x="838200" y="1834024"/>
          <a:ext cx="52578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64454717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521771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7411175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1575801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995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Steady-state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Transient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4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Collocation points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01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Time steps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155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DOE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0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12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600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600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84680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21219B6-3048-B74D-9753-2E46F30C78AB}"/>
              </a:ext>
            </a:extLst>
          </p:cNvPr>
          <p:cNvSpPr/>
          <p:nvPr/>
        </p:nvSpPr>
        <p:spPr>
          <a:xfrm>
            <a:off x="9049732" y="5316717"/>
            <a:ext cx="106997" cy="1069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B864A4-F515-8344-A2E3-62D648546F1E}"/>
              </a:ext>
            </a:extLst>
          </p:cNvPr>
          <p:cNvSpPr/>
          <p:nvPr/>
        </p:nvSpPr>
        <p:spPr>
          <a:xfrm>
            <a:off x="9103230" y="2682408"/>
            <a:ext cx="106997" cy="1069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C0C55F-C905-7D4E-B48C-3ED33B63F8AB}"/>
              </a:ext>
            </a:extLst>
          </p:cNvPr>
          <p:cNvSpPr/>
          <p:nvPr/>
        </p:nvSpPr>
        <p:spPr>
          <a:xfrm>
            <a:off x="9098676" y="3162537"/>
            <a:ext cx="106997" cy="1069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A49B0B-788A-C74E-BE1D-86B8BB5220FD}"/>
              </a:ext>
            </a:extLst>
          </p:cNvPr>
          <p:cNvSpPr/>
          <p:nvPr/>
        </p:nvSpPr>
        <p:spPr>
          <a:xfrm>
            <a:off x="9045177" y="5801489"/>
            <a:ext cx="106997" cy="10699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3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(recap)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E8FEE-4CB4-7D42-8E64-FF2CDAC3C395}"/>
              </a:ext>
            </a:extLst>
          </p:cNvPr>
          <p:cNvSpPr txBox="1"/>
          <p:nvPr/>
        </p:nvSpPr>
        <p:spPr>
          <a:xfrm>
            <a:off x="838200" y="2136338"/>
            <a:ext cx="3554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Blindly breaking collocation points into processes (GPUs) might work for small problems, but it does not scale well with data</a:t>
            </a:r>
          </a:p>
          <a:p>
            <a:endParaRPr lang="en-US"/>
          </a:p>
          <a:p>
            <a:r>
              <a:rPr lang="en-US"/>
              <a:t>A major problem is the mix of collocation points coming from equilibrium, boundary conditions, and initial conditions.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3F490-C170-CF4D-8847-586EA129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031" y="2262399"/>
            <a:ext cx="6630769" cy="316275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A95FD6A-4061-814A-9BBE-9EC8FE123A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4663" y="1707666"/>
            <a:ext cx="915749" cy="110946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3B3628A-6A2B-CA4A-A637-8AD09476C6F1}"/>
              </a:ext>
            </a:extLst>
          </p:cNvPr>
          <p:cNvSpPr txBox="1"/>
          <p:nvPr/>
        </p:nvSpPr>
        <p:spPr>
          <a:xfrm>
            <a:off x="9964663" y="148474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 points</a:t>
            </a:r>
          </a:p>
        </p:txBody>
      </p:sp>
    </p:spTree>
    <p:extLst>
      <p:ext uri="{BB962C8B-B14F-4D97-AF65-F5344CB8AC3E}">
        <p14:creationId xmlns:p14="http://schemas.microsoft.com/office/powerpoint/2010/main" val="292715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stochastic dynamic batching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2E9AEF-A4C1-F848-A74F-E4AD855C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10" y="1716302"/>
            <a:ext cx="11176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298C5B-FBF6-EF42-A386-A50B25A65432}"/>
              </a:ext>
            </a:extLst>
          </p:cNvPr>
          <p:cNvSpPr txBox="1"/>
          <p:nvPr/>
        </p:nvSpPr>
        <p:spPr>
          <a:xfrm>
            <a:off x="838201" y="1004808"/>
            <a:ext cx="118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1) Create DOE points: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FF75F00-274E-844C-9160-C5EB4848E82B}"/>
              </a:ext>
            </a:extLst>
          </p:cNvPr>
          <p:cNvGrpSpPr/>
          <p:nvPr/>
        </p:nvGrpSpPr>
        <p:grpSpPr>
          <a:xfrm>
            <a:off x="2517984" y="1716302"/>
            <a:ext cx="1371600" cy="652726"/>
            <a:chOff x="2517984" y="1716302"/>
            <a:chExt cx="1371600" cy="6527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F20324-FB27-D947-9899-A64C8836C665}"/>
                </a:ext>
              </a:extLst>
            </p:cNvPr>
            <p:cNvSpPr/>
            <p:nvPr/>
          </p:nvSpPr>
          <p:spPr>
            <a:xfrm>
              <a:off x="2517984" y="1954775"/>
              <a:ext cx="1371600" cy="41425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Fraction of or all IC from DOE#1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4511E2B-ADEA-BE41-9F37-36A35141F0B3}"/>
                </a:ext>
              </a:extLst>
            </p:cNvPr>
            <p:cNvSpPr/>
            <p:nvPr/>
          </p:nvSpPr>
          <p:spPr>
            <a:xfrm>
              <a:off x="2517985" y="1716302"/>
              <a:ext cx="735562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DDD5D93-D712-8A4E-A00A-109A1828F5A3}"/>
              </a:ext>
            </a:extLst>
          </p:cNvPr>
          <p:cNvGrpSpPr/>
          <p:nvPr/>
        </p:nvGrpSpPr>
        <p:grpSpPr>
          <a:xfrm>
            <a:off x="2517984" y="2477897"/>
            <a:ext cx="1373461" cy="648990"/>
            <a:chOff x="2517985" y="2601004"/>
            <a:chExt cx="1373461" cy="6489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27B49-815E-AC49-B745-7DE6ADA0467D}"/>
                </a:ext>
              </a:extLst>
            </p:cNvPr>
            <p:cNvSpPr/>
            <p:nvPr/>
          </p:nvSpPr>
          <p:spPr>
            <a:xfrm>
              <a:off x="2519846" y="2838514"/>
              <a:ext cx="1371600" cy="4114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Fraction of or all BC from DOE#1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4705B25-5CC1-7E48-A3D2-9A4517CD0554}"/>
                </a:ext>
              </a:extLst>
            </p:cNvPr>
            <p:cNvSpPr/>
            <p:nvPr/>
          </p:nvSpPr>
          <p:spPr>
            <a:xfrm>
              <a:off x="2517985" y="2601004"/>
              <a:ext cx="735562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#2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63A2A93-476A-FA41-BD1F-1ADDFB28011C}"/>
              </a:ext>
            </a:extLst>
          </p:cNvPr>
          <p:cNvGrpSpPr/>
          <p:nvPr/>
        </p:nvGrpSpPr>
        <p:grpSpPr>
          <a:xfrm>
            <a:off x="2512492" y="3989497"/>
            <a:ext cx="1367665" cy="636115"/>
            <a:chOff x="2512492" y="4377737"/>
            <a:chExt cx="1367665" cy="63611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C03978-8F70-3E45-ABE7-8E99ADFF6599}"/>
                </a:ext>
              </a:extLst>
            </p:cNvPr>
            <p:cNvSpPr/>
            <p:nvPr/>
          </p:nvSpPr>
          <p:spPr>
            <a:xfrm>
              <a:off x="2512492" y="4602372"/>
              <a:ext cx="1367665" cy="4114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Fraction of equilibrium from DOE#1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5817FF-297E-0549-ACBB-F47FE3992756}"/>
                </a:ext>
              </a:extLst>
            </p:cNvPr>
            <p:cNvSpPr/>
            <p:nvPr/>
          </p:nvSpPr>
          <p:spPr>
            <a:xfrm>
              <a:off x="2517985" y="4377737"/>
              <a:ext cx="735564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B25DD7-773B-2348-AD3C-7D81A645122C}"/>
              </a:ext>
            </a:extLst>
          </p:cNvPr>
          <p:cNvGrpSpPr/>
          <p:nvPr/>
        </p:nvGrpSpPr>
        <p:grpSpPr>
          <a:xfrm>
            <a:off x="2517984" y="3240878"/>
            <a:ext cx="1371600" cy="646217"/>
            <a:chOff x="2517984" y="3485706"/>
            <a:chExt cx="1371600" cy="6462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C835FD1-D3BE-F044-80E1-596AC8216A25}"/>
                </a:ext>
              </a:extLst>
            </p:cNvPr>
            <p:cNvSpPr/>
            <p:nvPr/>
          </p:nvSpPr>
          <p:spPr>
            <a:xfrm>
              <a:off x="2517984" y="3720443"/>
              <a:ext cx="1371600" cy="4114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Fraction of or all BC from DOE#1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F8D552C-23DE-CA41-B0BA-E6CFDD3110D4}"/>
                </a:ext>
              </a:extLst>
            </p:cNvPr>
            <p:cNvSpPr/>
            <p:nvPr/>
          </p:nvSpPr>
          <p:spPr>
            <a:xfrm>
              <a:off x="2517984" y="3485706"/>
              <a:ext cx="735563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8DF5E57-7B9B-BF4C-A641-8FCE5BF9A5E3}"/>
              </a:ext>
            </a:extLst>
          </p:cNvPr>
          <p:cNvGrpSpPr/>
          <p:nvPr/>
        </p:nvGrpSpPr>
        <p:grpSpPr>
          <a:xfrm>
            <a:off x="2512492" y="5088566"/>
            <a:ext cx="1367665" cy="650142"/>
            <a:chOff x="2512492" y="5568106"/>
            <a:chExt cx="1367665" cy="6501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2C24B-FE64-7D48-8D98-D9626ED36F2B}"/>
                </a:ext>
              </a:extLst>
            </p:cNvPr>
            <p:cNvSpPr/>
            <p:nvPr/>
          </p:nvSpPr>
          <p:spPr>
            <a:xfrm>
              <a:off x="2512492" y="5806768"/>
              <a:ext cx="1367665" cy="4114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Fraction of equilibrium from DOE#N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00420B35-39F9-4943-A7FB-91CE4B3B903F}"/>
                    </a:ext>
                  </a:extLst>
                </p:cNvPr>
                <p:cNvSpPr/>
                <p:nvPr/>
              </p:nvSpPr>
              <p:spPr>
                <a:xfrm>
                  <a:off x="2517984" y="5568106"/>
                  <a:ext cx="735565" cy="27432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h5 #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00420B35-39F9-4943-A7FB-91CE4B3B90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984" y="5568106"/>
                  <a:ext cx="735565" cy="274320"/>
                </a:xfrm>
                <a:prstGeom prst="round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997EDF-18A9-A643-8DA2-D0412BCA8EFA}"/>
              </a:ext>
            </a:extLst>
          </p:cNvPr>
          <p:cNvSpPr txBox="1"/>
          <p:nvPr/>
        </p:nvSpPr>
        <p:spPr>
          <a:xfrm rot="16200000">
            <a:off x="2929527" y="456648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...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9184CE0-A1D3-5F45-BD7F-4B763656DA27}"/>
              </a:ext>
            </a:extLst>
          </p:cNvPr>
          <p:cNvSpPr/>
          <p:nvPr/>
        </p:nvSpPr>
        <p:spPr>
          <a:xfrm>
            <a:off x="2145273" y="1089651"/>
            <a:ext cx="173187" cy="49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F1CAD-9A16-1449-A813-6C5F96AADA82}"/>
              </a:ext>
            </a:extLst>
          </p:cNvPr>
          <p:cNvSpPr txBox="1"/>
          <p:nvPr/>
        </p:nvSpPr>
        <p:spPr>
          <a:xfrm>
            <a:off x="2440932" y="1004808"/>
            <a:ext cx="2071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2) Create h5 files: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767B5-2B4C-AA45-B2A4-EEF1F632ACE8}"/>
              </a:ext>
            </a:extLst>
          </p:cNvPr>
          <p:cNvSpPr txBox="1"/>
          <p:nvPr/>
        </p:nvSpPr>
        <p:spPr>
          <a:xfrm>
            <a:off x="4931023" y="1004808"/>
            <a:ext cx="2071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3) Iterate over h5 files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C85895-6DF4-2E4F-BF5F-521B16A3CE5F}"/>
              </a:ext>
            </a:extLst>
          </p:cNvPr>
          <p:cNvSpPr txBox="1"/>
          <p:nvPr/>
        </p:nvSpPr>
        <p:spPr>
          <a:xfrm>
            <a:off x="6003775" y="1670287"/>
            <a:ext cx="91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Validation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97DF3CE-6E40-FF4C-ADDE-70F3CFCB5995}"/>
              </a:ext>
            </a:extLst>
          </p:cNvPr>
          <p:cNvSpPr/>
          <p:nvPr/>
        </p:nvSpPr>
        <p:spPr>
          <a:xfrm>
            <a:off x="4785532" y="1983100"/>
            <a:ext cx="816596" cy="27432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h5 #1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2B2249A-02D9-B048-83B4-7523BEFC39F7}"/>
              </a:ext>
            </a:extLst>
          </p:cNvPr>
          <p:cNvSpPr/>
          <p:nvPr/>
        </p:nvSpPr>
        <p:spPr>
          <a:xfrm>
            <a:off x="4787770" y="2362850"/>
            <a:ext cx="816596" cy="27432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h5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DC1E9DC-A221-FB45-BC14-3EF94EE70F3D}"/>
                  </a:ext>
                </a:extLst>
              </p:cNvPr>
              <p:cNvSpPr/>
              <p:nvPr/>
            </p:nvSpPr>
            <p:spPr>
              <a:xfrm>
                <a:off x="4785532" y="3064199"/>
                <a:ext cx="818834" cy="27432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h5 #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𝐺𝑃𝑈</m:t>
                        </m:r>
                      </m:sub>
                    </m:sSub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DC1E9DC-A221-FB45-BC14-3EF94EE70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32" y="3064199"/>
                <a:ext cx="818834" cy="274320"/>
              </a:xfrm>
              <a:prstGeom prst="round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7285153-E3E5-B144-A3CF-8AC868728408}"/>
              </a:ext>
            </a:extLst>
          </p:cNvPr>
          <p:cNvSpPr txBox="1"/>
          <p:nvPr/>
        </p:nvSpPr>
        <p:spPr>
          <a:xfrm rot="16200000">
            <a:off x="4842659" y="25453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DF881A7C-68E2-404C-BF82-58AA0A234305}"/>
                  </a:ext>
                </a:extLst>
              </p:cNvPr>
              <p:cNvSpPr/>
              <p:nvPr/>
            </p:nvSpPr>
            <p:spPr>
              <a:xfrm>
                <a:off x="6006577" y="1983100"/>
                <a:ext cx="1077798" cy="27432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h5 #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𝐺𝑃𝑈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DF881A7C-68E2-404C-BF82-58AA0A234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77" y="1983100"/>
                <a:ext cx="1077798" cy="274320"/>
              </a:xfrm>
              <a:prstGeom prst="roundRect">
                <a:avLst/>
              </a:prstGeom>
              <a:blipFill>
                <a:blip r:embed="rId5"/>
                <a:stretch>
                  <a:fillRect b="-12500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011BAC81-42EA-B540-BBF3-E1D2A0B399ED}"/>
                  </a:ext>
                </a:extLst>
              </p:cNvPr>
              <p:cNvSpPr/>
              <p:nvPr/>
            </p:nvSpPr>
            <p:spPr>
              <a:xfrm>
                <a:off x="6024595" y="2713524"/>
                <a:ext cx="1077798" cy="27432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h5 #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011BAC81-42EA-B540-BBF3-E1D2A0B39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95" y="2713524"/>
                <a:ext cx="1077798" cy="274320"/>
              </a:xfrm>
              <a:prstGeom prst="roundRect">
                <a:avLst/>
              </a:prstGeom>
              <a:blipFill>
                <a:blip r:embed="rId6"/>
                <a:stretch>
                  <a:fillRect b="-12500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E30E78C-6F06-3447-859F-4D42B8589A6D}"/>
              </a:ext>
            </a:extLst>
          </p:cNvPr>
          <p:cNvSpPr txBox="1"/>
          <p:nvPr/>
        </p:nvSpPr>
        <p:spPr>
          <a:xfrm rot="16200000">
            <a:off x="6209549" y="219308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...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826E44-7589-BC46-B8BC-2729BC300225}"/>
              </a:ext>
            </a:extLst>
          </p:cNvPr>
          <p:cNvSpPr txBox="1"/>
          <p:nvPr/>
        </p:nvSpPr>
        <p:spPr>
          <a:xfrm>
            <a:off x="4689966" y="3497443"/>
            <a:ext cx="2412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200"/>
              <a:t>Compute gradients for weights and biases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200"/>
              <a:t>Update model parameters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200"/>
              <a:t>Compute loss at all h5 files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8997FC-3D4C-4C45-A8B0-03BA4BE7AA80}"/>
              </a:ext>
            </a:extLst>
          </p:cNvPr>
          <p:cNvSpPr txBox="1"/>
          <p:nvPr/>
        </p:nvSpPr>
        <p:spPr>
          <a:xfrm>
            <a:off x="4796658" y="1670287"/>
            <a:ext cx="764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Training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56D349-6E9E-EE4C-87BB-9033A2545D2B}"/>
              </a:ext>
            </a:extLst>
          </p:cNvPr>
          <p:cNvGrpSpPr/>
          <p:nvPr/>
        </p:nvGrpSpPr>
        <p:grpSpPr>
          <a:xfrm>
            <a:off x="7392557" y="1962872"/>
            <a:ext cx="741765" cy="2412399"/>
            <a:chOff x="7650859" y="1716302"/>
            <a:chExt cx="741765" cy="2412399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638725F-1B87-7C41-9556-F88EA954E774}"/>
                </a:ext>
              </a:extLst>
            </p:cNvPr>
            <p:cNvSpPr/>
            <p:nvPr/>
          </p:nvSpPr>
          <p:spPr>
            <a:xfrm>
              <a:off x="7657060" y="1716302"/>
              <a:ext cx="735562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#1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894616B-D0F8-C249-A6A1-B10D926836FF}"/>
                </a:ext>
              </a:extLst>
            </p:cNvPr>
            <p:cNvSpPr/>
            <p:nvPr/>
          </p:nvSpPr>
          <p:spPr>
            <a:xfrm>
              <a:off x="7657060" y="2210737"/>
              <a:ext cx="735562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#2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FF5AC0C6-583A-3347-8D21-C1823729D3E2}"/>
                </a:ext>
              </a:extLst>
            </p:cNvPr>
            <p:cNvSpPr/>
            <p:nvPr/>
          </p:nvSpPr>
          <p:spPr>
            <a:xfrm>
              <a:off x="7657060" y="3199605"/>
              <a:ext cx="735564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#4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788831-6435-C34F-A550-CA6D737B8907}"/>
                </a:ext>
              </a:extLst>
            </p:cNvPr>
            <p:cNvSpPr/>
            <p:nvPr/>
          </p:nvSpPr>
          <p:spPr>
            <a:xfrm>
              <a:off x="7657060" y="2705171"/>
              <a:ext cx="735563" cy="27432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h5 #3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CD6222B-CD30-2D4E-BFD0-67FA27F62369}"/>
                    </a:ext>
                  </a:extLst>
                </p:cNvPr>
                <p:cNvSpPr/>
                <p:nvPr/>
              </p:nvSpPr>
              <p:spPr>
                <a:xfrm>
                  <a:off x="7657058" y="3854381"/>
                  <a:ext cx="735565" cy="27432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h5 #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CD6222B-CD30-2D4E-BFD0-67FA27F62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058" y="3854381"/>
                  <a:ext cx="735565" cy="274320"/>
                </a:xfrm>
                <a:prstGeom prst="round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8F7AC2-8053-0048-BB4C-AE17CF958A36}"/>
                </a:ext>
              </a:extLst>
            </p:cNvPr>
            <p:cNvSpPr txBox="1"/>
            <p:nvPr/>
          </p:nvSpPr>
          <p:spPr>
            <a:xfrm rot="16200000">
              <a:off x="7694621" y="3371928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...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C89FFC-36B3-AD44-B654-E4ABB2C84BF8}"/>
                  </a:ext>
                </a:extLst>
              </p:cNvPr>
              <p:cNvSpPr txBox="1"/>
              <p:nvPr/>
            </p:nvSpPr>
            <p:spPr>
              <a:xfrm>
                <a:off x="8353294" y="1960193"/>
                <a:ext cx="457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C89FFC-36B3-AD44-B654-E4ABB2C84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94" y="1960193"/>
                <a:ext cx="45720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319023E-B8CA-9A44-950A-12A5B6C78BAC}"/>
              </a:ext>
            </a:extLst>
          </p:cNvPr>
          <p:cNvSpPr txBox="1"/>
          <p:nvPr/>
        </p:nvSpPr>
        <p:spPr>
          <a:xfrm>
            <a:off x="7392557" y="1660901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97094A-C7D9-5649-B4F1-C62B265D8B51}"/>
              </a:ext>
            </a:extLst>
          </p:cNvPr>
          <p:cNvSpPr txBox="1"/>
          <p:nvPr/>
        </p:nvSpPr>
        <p:spPr>
          <a:xfrm>
            <a:off x="8322860" y="1652416"/>
            <a:ext cx="97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A19C91B-6941-D04E-88EB-40839624FDCB}"/>
                  </a:ext>
                </a:extLst>
              </p:cNvPr>
              <p:cNvSpPr txBox="1"/>
              <p:nvPr/>
            </p:nvSpPr>
            <p:spPr>
              <a:xfrm>
                <a:off x="8353294" y="2457307"/>
                <a:ext cx="457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A19C91B-6941-D04E-88EB-40839624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94" y="2457307"/>
                <a:ext cx="45720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17D8AF0-DC6C-4748-B877-A11D2A4A2D33}"/>
                  </a:ext>
                </a:extLst>
              </p:cNvPr>
              <p:cNvSpPr txBox="1"/>
              <p:nvPr/>
            </p:nvSpPr>
            <p:spPr>
              <a:xfrm>
                <a:off x="8353294" y="2949062"/>
                <a:ext cx="457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17D8AF0-DC6C-4748-B877-A11D2A4A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94" y="2949062"/>
                <a:ext cx="45720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5E3122-D1FF-9043-87CD-5903483132FE}"/>
                  </a:ext>
                </a:extLst>
              </p:cNvPr>
              <p:cNvSpPr txBox="1"/>
              <p:nvPr/>
            </p:nvSpPr>
            <p:spPr>
              <a:xfrm>
                <a:off x="8353294" y="3440817"/>
                <a:ext cx="4572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5E3122-D1FF-9043-87CD-590348313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94" y="3440817"/>
                <a:ext cx="45720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8463CBA-A983-0C4E-BFCD-292B75D1B9F6}"/>
                  </a:ext>
                </a:extLst>
              </p:cNvPr>
              <p:cNvSpPr txBox="1"/>
              <p:nvPr/>
            </p:nvSpPr>
            <p:spPr>
              <a:xfrm>
                <a:off x="8353294" y="4115407"/>
                <a:ext cx="457200" cy="294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8463CBA-A983-0C4E-BFCD-292B75D1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94" y="4115407"/>
                <a:ext cx="457200" cy="2944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57FFBB1B-6E23-7E4C-8D13-8A6292D94CC1}"/>
              </a:ext>
            </a:extLst>
          </p:cNvPr>
          <p:cNvSpPr txBox="1"/>
          <p:nvPr/>
        </p:nvSpPr>
        <p:spPr>
          <a:xfrm>
            <a:off x="7421114" y="1004808"/>
            <a:ext cx="18047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4) Choose h5 files for next iterations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1CFA2C-3BFA-154A-A4A8-D58DCF110695}"/>
              </a:ext>
            </a:extLst>
          </p:cNvPr>
          <p:cNvSpPr txBox="1"/>
          <p:nvPr/>
        </p:nvSpPr>
        <p:spPr>
          <a:xfrm>
            <a:off x="7392558" y="4504143"/>
            <a:ext cx="1905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200"/>
              <a:t>Probabilities are computed from (reduced) loss functions on a file-by-file basis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200"/>
              <a:t>Probabilities are proportional to loss (higher losses are likely to be used as training again)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C01ECF-03F0-1D48-82AE-B26032C11106}"/>
              </a:ext>
            </a:extLst>
          </p:cNvPr>
          <p:cNvSpPr txBox="1"/>
          <p:nvPr/>
        </p:nvSpPr>
        <p:spPr>
          <a:xfrm>
            <a:off x="9643957" y="1004808"/>
            <a:ext cx="17123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5) Go back to step 3 and repeat until convergence</a:t>
            </a: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CBDA0-850B-634D-941E-5937A72D874D}"/>
              </a:ext>
            </a:extLst>
          </p:cNvPr>
          <p:cNvSpPr/>
          <p:nvPr/>
        </p:nvSpPr>
        <p:spPr>
          <a:xfrm>
            <a:off x="4635364" y="1089651"/>
            <a:ext cx="173187" cy="49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7BF13A36-BD29-DD4A-81DA-C88CF9C1C1B7}"/>
              </a:ext>
            </a:extLst>
          </p:cNvPr>
          <p:cNvSpPr/>
          <p:nvPr/>
        </p:nvSpPr>
        <p:spPr>
          <a:xfrm>
            <a:off x="7125455" y="1089651"/>
            <a:ext cx="173187" cy="49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A4C7FD92-59D6-614E-9B93-5DD20D4FA303}"/>
              </a:ext>
            </a:extLst>
          </p:cNvPr>
          <p:cNvSpPr/>
          <p:nvPr/>
        </p:nvSpPr>
        <p:spPr>
          <a:xfrm>
            <a:off x="9348296" y="1089651"/>
            <a:ext cx="173187" cy="497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17EA008-5314-E149-B3C9-7953CEF2A6BB}"/>
              </a:ext>
            </a:extLst>
          </p:cNvPr>
          <p:cNvSpPr txBox="1"/>
          <p:nvPr/>
        </p:nvSpPr>
        <p:spPr>
          <a:xfrm>
            <a:off x="2440933" y="5809111"/>
            <a:ext cx="2194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Each h5 file has only one head (computation efficiency)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4141D3-48B7-9944-A9AD-92E0E78EF122}"/>
              </a:ext>
            </a:extLst>
          </p:cNvPr>
          <p:cNvSpPr txBox="1"/>
          <p:nvPr/>
        </p:nvSpPr>
        <p:spPr>
          <a:xfrm>
            <a:off x="9643957" y="1962872"/>
            <a:ext cx="17098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This scheme is computationally efficient: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h5 files have only one head, therefore only one dynamic graph executed within each the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Probabilities are computed with losses as they are reduced and sent back to host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No need to force convergence at IC/BC points since larger errors would drive higher losses and therefore higher probabilities in step 4</a:t>
            </a:r>
          </a:p>
        </p:txBody>
      </p:sp>
    </p:spTree>
    <p:extLst>
      <p:ext uri="{BB962C8B-B14F-4D97-AF65-F5344CB8AC3E}">
        <p14:creationId xmlns:p14="http://schemas.microsoft.com/office/powerpoint/2010/main" val="19572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BC6D-8DE1-7645-AB41-311D4C0E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BE67-109E-6046-9CD0-FD9CF7241579}"/>
              </a:ext>
            </a:extLst>
          </p:cNvPr>
          <p:cNvSpPr txBox="1"/>
          <p:nvPr/>
        </p:nvSpPr>
        <p:spPr>
          <a:xfrm>
            <a:off x="838199" y="1005147"/>
            <a:ext cx="1051560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Augusto:</a:t>
            </a:r>
          </a:p>
          <a:p>
            <a:r>
              <a:rPr lang="en-US" sz="1600"/>
              <a:t>1) Find architecture from literature that works (preferably in </a:t>
            </a:r>
            <a:r>
              <a:rPr lang="en-US" sz="1600" err="1"/>
              <a:t>PyTorch</a:t>
            </a:r>
            <a:r>
              <a:rPr lang="en-US" sz="1600"/>
              <a:t>)</a:t>
            </a:r>
          </a:p>
          <a:p>
            <a:r>
              <a:rPr lang="en-US" sz="1600">
                <a:hlinkClick r:id="rId2"/>
              </a:rPr>
              <a:t>https://github.com/Raocp/PINN-laminar-flow</a:t>
            </a:r>
            <a:endParaRPr lang="en-US" sz="1600"/>
          </a:p>
          <a:p>
            <a:endParaRPr lang="en-US" sz="1600"/>
          </a:p>
          <a:p>
            <a:r>
              <a:rPr lang="en-US" sz="1600"/>
              <a:t>2) Cluster collocation points</a:t>
            </a:r>
          </a:p>
          <a:p>
            <a:endParaRPr lang="en-US" sz="1600"/>
          </a:p>
          <a:p>
            <a:r>
              <a:rPr lang="en-US" sz="1600"/>
              <a:t>3) Continuity collocation points with normal vectors</a:t>
            </a:r>
          </a:p>
          <a:p>
            <a:r>
              <a:rPr lang="en-US" sz="1600"/>
              <a:t>	2D: collocation points = half-way between nodes for each element</a:t>
            </a:r>
          </a:p>
          <a:p>
            <a:r>
              <a:rPr lang="en-US" sz="1600"/>
              <a:t>	3D: collocation points = barycenter of faces</a:t>
            </a:r>
          </a:p>
          <a:p>
            <a:r>
              <a:rPr lang="en-US" sz="1600"/>
              <a:t>	Normal vectors saved as annotation within new continuity </a:t>
            </a:r>
          </a:p>
          <a:p>
            <a:endParaRPr lang="en-US" sz="1600"/>
          </a:p>
          <a:p>
            <a:r>
              <a:rPr lang="en-US" sz="1600"/>
              <a:t>3) Aneurism </a:t>
            </a:r>
          </a:p>
          <a:p>
            <a:endParaRPr lang="en-US" sz="1600"/>
          </a:p>
          <a:p>
            <a:r>
              <a:rPr lang="en-US" sz="1600"/>
              <a:t>Andre:</a:t>
            </a:r>
          </a:p>
          <a:p>
            <a:pPr marL="342900" indent="-342900">
              <a:buAutoNum type="arabicParenR"/>
            </a:pPr>
            <a:r>
              <a:rPr lang="en-US" sz="1600"/>
              <a:t>Implement h5 sampling algorithm -&gt; 50 files (100 total) – 20 seconds; evaluation: 500 files (100 samples) – 32 seconds</a:t>
            </a:r>
          </a:p>
          <a:p>
            <a:pPr marL="342900" indent="-342900">
              <a:buAutoNum type="arabicParenR"/>
            </a:pPr>
            <a:endParaRPr lang="en-US" sz="1600"/>
          </a:p>
          <a:p>
            <a:pPr marL="342900" indent="-342900">
              <a:buAutoNum type="arabicParenR"/>
            </a:pPr>
            <a:r>
              <a:rPr lang="en-US" sz="1600"/>
              <a:t>Cluster collocation points</a:t>
            </a:r>
          </a:p>
          <a:p>
            <a:endParaRPr lang="en-US" sz="1600"/>
          </a:p>
          <a:p>
            <a:r>
              <a:rPr lang="en-US" sz="1600"/>
              <a:t>Andre and Augusto</a:t>
            </a:r>
          </a:p>
          <a:p>
            <a:pPr marL="342900" indent="-342900">
              <a:buAutoNum type="arabicParenR"/>
            </a:pPr>
            <a:r>
              <a:rPr lang="en-US" sz="1600"/>
              <a:t>Connectivity matrix trick for conservation of mass</a:t>
            </a:r>
          </a:p>
        </p:txBody>
      </p:sp>
    </p:spTree>
    <p:extLst>
      <p:ext uri="{BB962C8B-B14F-4D97-AF65-F5344CB8AC3E}">
        <p14:creationId xmlns:p14="http://schemas.microsoft.com/office/powerpoint/2010/main" val="1014694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DBA6-9509-EB45-B07A-BDD2A51D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Navier Stokes implementation</a:t>
            </a:r>
          </a:p>
        </p:txBody>
      </p:sp>
      <p:pic>
        <p:nvPicPr>
          <p:cNvPr id="3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886DCF3-9AD4-4A4D-ABE1-DE6BFE98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07" y="2296167"/>
            <a:ext cx="2743200" cy="1085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427BC-40EE-A244-9511-B7A4A3E170E5}"/>
              </a:ext>
            </a:extLst>
          </p:cNvPr>
          <p:cNvSpPr txBox="1"/>
          <p:nvPr/>
        </p:nvSpPr>
        <p:spPr>
          <a:xfrm>
            <a:off x="838199" y="3504613"/>
            <a:ext cx="525779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arenR"/>
            </a:pPr>
            <a:r>
              <a:rPr lang="en-US">
                <a:ea typeface="+mn-lt"/>
                <a:cs typeface="+mn-lt"/>
              </a:rPr>
              <a:t>Run ground truth using </a:t>
            </a:r>
            <a:r>
              <a:rPr lang="en-US" err="1">
                <a:ea typeface="+mn-lt"/>
                <a:cs typeface="+mn-lt"/>
              </a:rPr>
              <a:t>OpenFoam</a:t>
            </a:r>
            <a:endParaRPr lang="en-US">
              <a:ea typeface="+mn-lt"/>
              <a:cs typeface="Calibri"/>
            </a:endParaRP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Ideally run original code (might have to create a new Python environment)</a:t>
            </a: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Run our </a:t>
            </a:r>
            <a:r>
              <a:rPr lang="en-US" err="1">
                <a:ea typeface="+mn-lt"/>
                <a:cs typeface="Calibri"/>
              </a:rPr>
              <a:t>PyTorch</a:t>
            </a:r>
            <a:r>
              <a:rPr lang="en-US">
                <a:ea typeface="+mn-lt"/>
                <a:cs typeface="Calibri"/>
              </a:rPr>
              <a:t> implementation with setup as similar as possible (don’t break down domain in multiple h5 files yet)</a:t>
            </a: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Run implementation with multiple h5 files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6B481-8395-D749-B406-92FEA296FC83}"/>
              </a:ext>
            </a:extLst>
          </p:cNvPr>
          <p:cNvSpPr txBox="1"/>
          <p:nvPr/>
        </p:nvSpPr>
        <p:spPr>
          <a:xfrm>
            <a:off x="838200" y="121851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case 1: Creeping flow </a:t>
            </a:r>
          </a:p>
          <a:p>
            <a:r>
              <a:rPr lang="en-US"/>
              <a:t>Reproduce</a:t>
            </a:r>
          </a:p>
          <a:p>
            <a:r>
              <a:rPr lang="en-US">
                <a:hlinkClick r:id="rId4"/>
              </a:rPr>
              <a:t>https://github.com/Raocp/PINN-laminar-flow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BE7C2-CF27-E540-9192-7A47D430A90B}"/>
              </a:ext>
            </a:extLst>
          </p:cNvPr>
          <p:cNvSpPr txBox="1"/>
          <p:nvPr/>
        </p:nvSpPr>
        <p:spPr>
          <a:xfrm>
            <a:off x="6096001" y="1218556"/>
            <a:ext cx="52577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Use case 2: Flow with vortex shedding</a:t>
            </a:r>
          </a:p>
          <a:p>
            <a:endParaRPr lang="en-US"/>
          </a:p>
          <a:p>
            <a:r>
              <a:rPr lang="en-US"/>
              <a:t>Re = 62.9</a:t>
            </a:r>
          </a:p>
          <a:p>
            <a:r>
              <a:rPr lang="en-US" err="1">
                <a:ea typeface="+mn-lt"/>
                <a:cs typeface="+mn-lt"/>
              </a:rPr>
              <a:t>Umax</a:t>
            </a:r>
            <a:r>
              <a:rPr lang="en-US">
                <a:ea typeface="+mn-lt"/>
                <a:cs typeface="+mn-lt"/>
              </a:rPr>
              <a:t> = 6.29 m/s</a:t>
            </a:r>
          </a:p>
          <a:p>
            <a:endParaRPr lang="en-US">
              <a:cs typeface="Calibri"/>
            </a:endParaRPr>
          </a:p>
        </p:txBody>
      </p:sp>
      <p:pic>
        <p:nvPicPr>
          <p:cNvPr id="7" name="Picture 7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856D3E46-0DFE-BE47-B495-174FA3755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74" t="9626" r="5882" b="7680"/>
          <a:stretch/>
        </p:blipFill>
        <p:spPr>
          <a:xfrm>
            <a:off x="7758260" y="2521500"/>
            <a:ext cx="2451547" cy="117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FE3E5-0DD4-4341-9FC3-7F055E68CFA6}"/>
              </a:ext>
            </a:extLst>
          </p:cNvPr>
          <p:cNvSpPr txBox="1"/>
          <p:nvPr/>
        </p:nvSpPr>
        <p:spPr>
          <a:xfrm>
            <a:off x="6095998" y="3696952"/>
            <a:ext cx="525779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arenR"/>
            </a:pPr>
            <a:r>
              <a:rPr lang="en-US">
                <a:ea typeface="+mn-lt"/>
                <a:cs typeface="+mn-lt"/>
              </a:rPr>
              <a:t>Run ground truth using </a:t>
            </a:r>
            <a:r>
              <a:rPr lang="en-US" err="1">
                <a:ea typeface="+mn-lt"/>
                <a:cs typeface="+mn-lt"/>
              </a:rPr>
              <a:t>OpenFoam</a:t>
            </a:r>
            <a:endParaRPr lang="en-US">
              <a:ea typeface="+mn-lt"/>
              <a:cs typeface="Calibri"/>
            </a:endParaRP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Ideally run “</a:t>
            </a:r>
            <a:r>
              <a:rPr lang="en-US" err="1">
                <a:ea typeface="+mn-lt"/>
                <a:cs typeface="Calibri"/>
              </a:rPr>
              <a:t>Raocp</a:t>
            </a:r>
            <a:r>
              <a:rPr lang="en-US">
                <a:ea typeface="+mn-lt"/>
                <a:cs typeface="Calibri"/>
              </a:rPr>
              <a:t>” code (might have to create a new Python environment)</a:t>
            </a: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Run our </a:t>
            </a:r>
            <a:r>
              <a:rPr lang="en-US" err="1">
                <a:ea typeface="+mn-lt"/>
                <a:cs typeface="Calibri"/>
              </a:rPr>
              <a:t>PyTorch</a:t>
            </a:r>
            <a:r>
              <a:rPr lang="en-US">
                <a:ea typeface="+mn-lt"/>
                <a:cs typeface="Calibri"/>
              </a:rPr>
              <a:t> implementation with setup as similar as possible (don’t break down domain in multiple h5 files yet)</a:t>
            </a:r>
          </a:p>
          <a:p>
            <a:pPr marL="342900" indent="-342900">
              <a:buAutoNum type="arabicParenR"/>
            </a:pPr>
            <a:r>
              <a:rPr lang="en-US">
                <a:ea typeface="+mn-lt"/>
                <a:cs typeface="Calibri"/>
              </a:rPr>
              <a:t>Run implementation with multiple h5 files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8055B-0474-744A-9E12-2F3195821E33}"/>
              </a:ext>
            </a:extLst>
          </p:cNvPr>
          <p:cNvSpPr txBox="1"/>
          <p:nvPr/>
        </p:nvSpPr>
        <p:spPr>
          <a:xfrm>
            <a:off x="3059974" y="5734753"/>
            <a:ext cx="607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TRY WITHOUT CONSERVATION OF MASS FIRST</a:t>
            </a:r>
          </a:p>
        </p:txBody>
      </p:sp>
    </p:spTree>
    <p:extLst>
      <p:ext uri="{BB962C8B-B14F-4D97-AF65-F5344CB8AC3E}">
        <p14:creationId xmlns:p14="http://schemas.microsoft.com/office/powerpoint/2010/main" val="1354889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7C2B-0632-E247-B4AC-A9AEA0F1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Navier Stokes formulations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77899-59E1-2C4C-A6E2-6F16F76D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91" y="1809948"/>
            <a:ext cx="5455607" cy="3930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D297D-30BD-0046-B2B3-85CDD71B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1737"/>
            <a:ext cx="5059991" cy="438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AFC8E-D2EB-E945-A491-5593B4DAC904}"/>
              </a:ext>
            </a:extLst>
          </p:cNvPr>
          <p:cNvSpPr txBox="1"/>
          <p:nvPr/>
        </p:nvSpPr>
        <p:spPr>
          <a:xfrm>
            <a:off x="838199" y="1117076"/>
            <a:ext cx="8303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https://arc.aiaa.org/doi/abs/10.2514/6.2022-1436</a:t>
            </a:r>
            <a:r>
              <a:rPr lang="en-US"/>
              <a:t> (See OneDrive)</a:t>
            </a:r>
          </a:p>
        </p:txBody>
      </p:sp>
    </p:spTree>
    <p:extLst>
      <p:ext uri="{BB962C8B-B14F-4D97-AF65-F5344CB8AC3E}">
        <p14:creationId xmlns:p14="http://schemas.microsoft.com/office/powerpoint/2010/main" val="41203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E2DC-DB70-7E48-B51F-E9232943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1DC02-3126-1F40-932C-747FA2EC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1188"/>
            <a:ext cx="7687626" cy="505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394E-F85E-2F4F-A630-B132CA6A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Old stuff</a:t>
            </a:r>
          </a:p>
        </p:txBody>
      </p:sp>
    </p:spTree>
    <p:extLst>
      <p:ext uri="{BB962C8B-B14F-4D97-AF65-F5344CB8AC3E}">
        <p14:creationId xmlns:p14="http://schemas.microsoft.com/office/powerpoint/2010/main" val="314280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2C73-2B2E-E046-8DED-78C671C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case: Burgers’ equation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0E12A5-C6E0-8940-8545-6F1218D7A036}"/>
              </a:ext>
            </a:extLst>
          </p:cNvPr>
          <p:cNvCxnSpPr>
            <a:cxnSpLocks/>
          </p:cNvCxnSpPr>
          <p:nvPr/>
        </p:nvCxnSpPr>
        <p:spPr>
          <a:xfrm>
            <a:off x="1835040" y="2119800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7160-8277-2F49-9C0A-4826241BDB37}"/>
              </a:ext>
            </a:extLst>
          </p:cNvPr>
          <p:cNvCxnSpPr>
            <a:cxnSpLocks/>
          </p:cNvCxnSpPr>
          <p:nvPr/>
        </p:nvCxnSpPr>
        <p:spPr>
          <a:xfrm>
            <a:off x="1835040" y="2334925"/>
            <a:ext cx="27652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C5F7A9-E9E0-2546-99CD-FEFB77C8F3E1}"/>
              </a:ext>
            </a:extLst>
          </p:cNvPr>
          <p:cNvSpPr txBox="1"/>
          <p:nvPr/>
        </p:nvSpPr>
        <p:spPr>
          <a:xfrm>
            <a:off x="2111561" y="1970033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65EE8-F432-224F-BAE0-295022293256}"/>
              </a:ext>
            </a:extLst>
          </p:cNvPr>
          <p:cNvSpPr txBox="1"/>
          <p:nvPr/>
        </p:nvSpPr>
        <p:spPr>
          <a:xfrm>
            <a:off x="2111561" y="217222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IC</a:t>
            </a:r>
          </a:p>
        </p:txBody>
      </p:sp>
      <p:pic>
        <p:nvPicPr>
          <p:cNvPr id="16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174879D3-420F-E740-917F-3BB15E9A0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504" t="2239" r="4570" b="6180"/>
          <a:stretch/>
        </p:blipFill>
        <p:spPr>
          <a:xfrm>
            <a:off x="1420980" y="2525145"/>
            <a:ext cx="2871330" cy="1446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3E16A7-1EC3-8B4F-B5C5-A2EFC5FB43C0}"/>
              </a:ext>
            </a:extLst>
          </p:cNvPr>
          <p:cNvSpPr txBox="1"/>
          <p:nvPr/>
        </p:nvSpPr>
        <p:spPr>
          <a:xfrm>
            <a:off x="1259541" y="3965754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96855-CA3C-D540-968B-3650ACAA9B4C}"/>
              </a:ext>
            </a:extLst>
          </p:cNvPr>
          <p:cNvSpPr txBox="1"/>
          <p:nvPr/>
        </p:nvSpPr>
        <p:spPr>
          <a:xfrm>
            <a:off x="4146176" y="3965754"/>
            <a:ext cx="5378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1A24C-EB49-CF40-AD4B-A0EBDB068C28}"/>
              </a:ext>
            </a:extLst>
          </p:cNvPr>
          <p:cNvSpPr txBox="1"/>
          <p:nvPr/>
        </p:nvSpPr>
        <p:spPr>
          <a:xfrm>
            <a:off x="2693894" y="4082295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697C06-DC6B-594F-B719-9D6200FC86E7}"/>
              </a:ext>
            </a:extLst>
          </p:cNvPr>
          <p:cNvSpPr txBox="1"/>
          <p:nvPr/>
        </p:nvSpPr>
        <p:spPr>
          <a:xfrm>
            <a:off x="1017493" y="3741636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531FB-4EB8-4844-BE47-707276305F83}"/>
              </a:ext>
            </a:extLst>
          </p:cNvPr>
          <p:cNvSpPr txBox="1"/>
          <p:nvPr/>
        </p:nvSpPr>
        <p:spPr>
          <a:xfrm>
            <a:off x="1080246" y="2361071"/>
            <a:ext cx="5378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DC1F-6496-BE49-A198-0B3ED60ABCBC}"/>
              </a:ext>
            </a:extLst>
          </p:cNvPr>
          <p:cNvSpPr txBox="1"/>
          <p:nvPr/>
        </p:nvSpPr>
        <p:spPr>
          <a:xfrm>
            <a:off x="838200" y="3087212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6F0C-9DB1-0349-938A-0C7E79B07E26}"/>
              </a:ext>
            </a:extLst>
          </p:cNvPr>
          <p:cNvCxnSpPr>
            <a:cxnSpLocks/>
          </p:cNvCxnSpPr>
          <p:nvPr/>
        </p:nvCxnSpPr>
        <p:spPr>
          <a:xfrm flipH="1">
            <a:off x="1413481" y="2529665"/>
            <a:ext cx="7498" cy="14378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66794B-990C-A445-995D-AEAADEC72AD4}"/>
              </a:ext>
            </a:extLst>
          </p:cNvPr>
          <p:cNvCxnSpPr>
            <a:cxnSpLocks/>
          </p:cNvCxnSpPr>
          <p:nvPr/>
        </p:nvCxnSpPr>
        <p:spPr>
          <a:xfrm>
            <a:off x="1416280" y="2529154"/>
            <a:ext cx="2876029" cy="43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B71DE2-3032-E94C-BF82-A78D065EDEDC}"/>
              </a:ext>
            </a:extLst>
          </p:cNvPr>
          <p:cNvCxnSpPr>
            <a:cxnSpLocks/>
          </p:cNvCxnSpPr>
          <p:nvPr/>
        </p:nvCxnSpPr>
        <p:spPr>
          <a:xfrm>
            <a:off x="1425500" y="3967124"/>
            <a:ext cx="2876029" cy="43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2ACFC8-CFE0-E14C-9317-443752092B49}"/>
              </a:ext>
            </a:extLst>
          </p:cNvPr>
          <p:cNvSpPr txBox="1"/>
          <p:nvPr/>
        </p:nvSpPr>
        <p:spPr>
          <a:xfrm>
            <a:off x="838200" y="160070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h5 files</a:t>
            </a:r>
          </a:p>
        </p:txBody>
      </p:sp>
      <p:pic>
        <p:nvPicPr>
          <p:cNvPr id="27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798C5804-18E4-744F-BB92-4E1706FC5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156" t="66696" r="81254" b="7872"/>
          <a:stretch/>
        </p:blipFill>
        <p:spPr>
          <a:xfrm>
            <a:off x="2577355" y="2057413"/>
            <a:ext cx="296562" cy="332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E47B8F-02BF-A341-9671-5A935114B751}"/>
              </a:ext>
            </a:extLst>
          </p:cNvPr>
          <p:cNvSpPr txBox="1"/>
          <p:nvPr/>
        </p:nvSpPr>
        <p:spPr>
          <a:xfrm>
            <a:off x="2870359" y="2070194"/>
            <a:ext cx="1599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Equilibrium (2 files)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27FBC-F2AB-684F-9C57-57630A5290FE}"/>
              </a:ext>
            </a:extLst>
          </p:cNvPr>
          <p:cNvSpPr txBox="1"/>
          <p:nvPr/>
        </p:nvSpPr>
        <p:spPr>
          <a:xfrm>
            <a:off x="860741" y="4771931"/>
            <a:ext cx="435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h5 files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IC (100), 1 BC (200), 2 Eq (5000 </a:t>
            </a:r>
            <a:r>
              <a:rPr lang="en-US" err="1"/>
              <a:t>ea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processes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DD699-B64B-2747-A8EA-0D138B2DC430}"/>
              </a:ext>
            </a:extLst>
          </p:cNvPr>
          <p:cNvSpPr txBox="1"/>
          <p:nvPr/>
        </p:nvSpPr>
        <p:spPr>
          <a:xfrm>
            <a:off x="8961526" y="1102365"/>
            <a:ext cx="239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(b) Stochastic dynamic batching (4 files / 4 proc)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80AA79-86BD-A248-B572-AF5043083F50}"/>
              </a:ext>
            </a:extLst>
          </p:cNvPr>
          <p:cNvSpPr txBox="1"/>
          <p:nvPr/>
        </p:nvSpPr>
        <p:spPr>
          <a:xfrm>
            <a:off x="5683577" y="1102365"/>
            <a:ext cx="239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(a) Baseline - traditional PINN implementation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4D7BAA-6E3A-4B24-ADEF-9D99C66887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9578" y="1593959"/>
            <a:ext cx="2468880" cy="24688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8A772DB-FD68-4440-A89C-85297AB3BA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9578" y="3954066"/>
            <a:ext cx="2468880" cy="24688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FEE536-3BE3-418E-8E52-5A4B5E998A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5037" y="1593959"/>
            <a:ext cx="2468880" cy="24688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2DF6EA-7BDA-42DA-8F5C-733BA1C762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7868" y="3954066"/>
            <a:ext cx="2468880" cy="2468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50154E-98D9-B84E-B29B-F749FD0C6282}"/>
              </a:ext>
            </a:extLst>
          </p:cNvPr>
          <p:cNvSpPr/>
          <p:nvPr/>
        </p:nvSpPr>
        <p:spPr>
          <a:xfrm>
            <a:off x="5903803" y="4368044"/>
            <a:ext cx="1951348" cy="2394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7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6B3-0675-4ADD-4BE9-70E4DCA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Proposed workflow</a:t>
            </a:r>
            <a:endParaRPr lang="en-US" b="0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0D547-81EB-C54A-9C3F-B37379324988}"/>
              </a:ext>
            </a:extLst>
          </p:cNvPr>
          <p:cNvSpPr/>
          <p:nvPr/>
        </p:nvSpPr>
        <p:spPr>
          <a:xfrm>
            <a:off x="7274564" y="5821589"/>
            <a:ext cx="1600200" cy="3657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6) Run solver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8DAC98-0125-7A42-A53F-B006AB9E839E}"/>
              </a:ext>
            </a:extLst>
          </p:cNvPr>
          <p:cNvGrpSpPr/>
          <p:nvPr/>
        </p:nvGrpSpPr>
        <p:grpSpPr>
          <a:xfrm>
            <a:off x="6373488" y="1105428"/>
            <a:ext cx="2875682" cy="818400"/>
            <a:chOff x="7957190" y="1172144"/>
            <a:chExt cx="2875682" cy="818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76EBD2-2ADA-E240-BDCB-B24703DFF176}"/>
                </a:ext>
              </a:extLst>
            </p:cNvPr>
            <p:cNvSpPr/>
            <p:nvPr/>
          </p:nvSpPr>
          <p:spPr>
            <a:xfrm>
              <a:off x="7957190" y="1404762"/>
              <a:ext cx="1610298" cy="35658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1) Generate geometry</a:t>
              </a:r>
            </a:p>
          </p:txBody>
        </p:sp>
        <p:pic>
          <p:nvPicPr>
            <p:cNvPr id="6" name="Picture 5" descr="A picture containing text, knife, screenshot&#10;&#10;Description automatically generated">
              <a:extLst>
                <a:ext uri="{FF2B5EF4-FFF2-40B4-BE49-F238E27FC236}">
                  <a16:creationId xmlns:a16="http://schemas.microsoft.com/office/drawing/2014/main" id="{06C7B7A9-C74F-4C47-B21D-559D52C96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9239" y="1172144"/>
              <a:ext cx="1203633" cy="8184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4C99F7-D0EC-9641-AEB5-6C47561D4AEB}"/>
              </a:ext>
            </a:extLst>
          </p:cNvPr>
          <p:cNvSpPr/>
          <p:nvPr/>
        </p:nvSpPr>
        <p:spPr>
          <a:xfrm>
            <a:off x="6372166" y="2224257"/>
            <a:ext cx="1610298" cy="80069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/>
              <a:t>2. </a:t>
            </a:r>
            <a:r>
              <a:rPr lang="en-US" sz="1100">
                <a:ea typeface="+mn-lt"/>
                <a:cs typeface="+mn-lt"/>
              </a:rPr>
              <a:t>Annotate equilibrium, BC, and material and</a:t>
            </a:r>
            <a:r>
              <a:rPr lang="en-US" sz="1100"/>
              <a:t> generate baseline mesh </a:t>
            </a:r>
            <a:endParaRPr lang="en-US" sz="1100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9F10A-FA5D-8D47-ABA0-0D093101ADDA}"/>
              </a:ext>
            </a:extLst>
          </p:cNvPr>
          <p:cNvSpPr/>
          <p:nvPr/>
        </p:nvSpPr>
        <p:spPr>
          <a:xfrm>
            <a:off x="6373487" y="3658326"/>
            <a:ext cx="1610298" cy="3565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3) Generate file with collocation points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3BD6CF-5706-5047-9E39-508E084D76C1}"/>
              </a:ext>
            </a:extLst>
          </p:cNvPr>
          <p:cNvGrpSpPr/>
          <p:nvPr/>
        </p:nvGrpSpPr>
        <p:grpSpPr>
          <a:xfrm>
            <a:off x="6372166" y="4533351"/>
            <a:ext cx="3397931" cy="833645"/>
            <a:chOff x="7955868" y="4423525"/>
            <a:chExt cx="3397931" cy="8336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BE61A5-FB14-C04A-A456-AA3BAA5C881B}"/>
                </a:ext>
              </a:extLst>
            </p:cNvPr>
            <p:cNvSpPr/>
            <p:nvPr/>
          </p:nvSpPr>
          <p:spPr>
            <a:xfrm>
              <a:off x="7955868" y="4432706"/>
              <a:ext cx="1610298" cy="8244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/>
                <a:t>4) Customize (template) Python code for equilibrium, BC, and material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B30AD5-C19F-4D44-AE82-66B32106ED8D}"/>
                </a:ext>
              </a:extLst>
            </p:cNvPr>
            <p:cNvSpPr/>
            <p:nvPr/>
          </p:nvSpPr>
          <p:spPr>
            <a:xfrm>
              <a:off x="9744455" y="4423525"/>
              <a:ext cx="1609344" cy="83364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5) Generate solver setup files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A638DB-72C5-8B42-B428-FF32CD3F0314}"/>
              </a:ext>
            </a:extLst>
          </p:cNvPr>
          <p:cNvCxnSpPr>
            <a:cxnSpLocks/>
          </p:cNvCxnSpPr>
          <p:nvPr/>
        </p:nvCxnSpPr>
        <p:spPr>
          <a:xfrm flipH="1">
            <a:off x="7177315" y="4014906"/>
            <a:ext cx="1321" cy="52762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431A889-303E-264E-BFA8-991706026A00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8292748" y="5148911"/>
            <a:ext cx="454595" cy="8907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158B5BC-0DF0-CF4C-9256-E834B6804B9D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7398693" y="5145617"/>
            <a:ext cx="454593" cy="8973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745FE1-1159-7548-83F0-99F22E37614B}"/>
              </a:ext>
            </a:extLst>
          </p:cNvPr>
          <p:cNvCxnSpPr>
            <a:cxnSpLocks/>
          </p:cNvCxnSpPr>
          <p:nvPr/>
        </p:nvCxnSpPr>
        <p:spPr>
          <a:xfrm flipH="1">
            <a:off x="7177315" y="1694626"/>
            <a:ext cx="1322" cy="52963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1B2742-EFC0-3F42-8631-3E00EDBD82AE}"/>
              </a:ext>
            </a:extLst>
          </p:cNvPr>
          <p:cNvCxnSpPr>
            <a:cxnSpLocks/>
          </p:cNvCxnSpPr>
          <p:nvPr/>
        </p:nvCxnSpPr>
        <p:spPr>
          <a:xfrm>
            <a:off x="7177315" y="3024951"/>
            <a:ext cx="1321" cy="633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8F554A-616E-E641-97ED-A2F7855DA287}"/>
              </a:ext>
            </a:extLst>
          </p:cNvPr>
          <p:cNvSpPr txBox="1"/>
          <p:nvPr/>
        </p:nvSpPr>
        <p:spPr>
          <a:xfrm>
            <a:off x="838200" y="1581344"/>
            <a:ext cx="52125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432FF"/>
                </a:solidFill>
                <a:ea typeface="+mn-lt"/>
                <a:cs typeface="+mn-lt"/>
              </a:rPr>
              <a:t>Major hypothesis tested: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From geometry to collocation points: use engineering software (</a:t>
            </a:r>
            <a:r>
              <a:rPr lang="en-US" sz="2000" err="1">
                <a:ea typeface="+mn-lt"/>
                <a:cs typeface="+mn-lt"/>
              </a:rPr>
              <a:t>FreeCAD</a:t>
            </a:r>
            <a:r>
              <a:rPr lang="en-US" sz="2000">
                <a:ea typeface="+mn-lt"/>
                <a:cs typeface="+mn-lt"/>
              </a:rPr>
              <a:t>) and get baseline mesh, which defines problem through annotation. Densification can be applied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Split domain with specialized loss functions (equilibrium, initial condition, boundary conditions).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DDP implementation and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Parametric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2C282-2883-7F43-9DB4-AC92CF6834D6}"/>
              </a:ext>
            </a:extLst>
          </p:cNvPr>
          <p:cNvGrpSpPr/>
          <p:nvPr/>
        </p:nvGrpSpPr>
        <p:grpSpPr>
          <a:xfrm>
            <a:off x="10116070" y="1105428"/>
            <a:ext cx="1218143" cy="869372"/>
            <a:chOff x="6243819" y="5257168"/>
            <a:chExt cx="1218143" cy="86937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EDC127A-75F5-674A-BB3F-045176B6FB2E}"/>
                </a:ext>
              </a:extLst>
            </p:cNvPr>
            <p:cNvSpPr/>
            <p:nvPr/>
          </p:nvSpPr>
          <p:spPr>
            <a:xfrm>
              <a:off x="6243819" y="5257168"/>
              <a:ext cx="1199783" cy="18288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/>
                <a:t>Third party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FF8AE8-3CD3-8B47-84CB-D6620218B20A}"/>
                </a:ext>
              </a:extLst>
            </p:cNvPr>
            <p:cNvSpPr/>
            <p:nvPr/>
          </p:nvSpPr>
          <p:spPr>
            <a:xfrm>
              <a:off x="6243819" y="5504201"/>
              <a:ext cx="1199783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/>
                <a:t>Potential interface with other packages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42BEB4D-BD1A-A946-82C7-181666D8DFE9}"/>
                </a:ext>
              </a:extLst>
            </p:cNvPr>
            <p:cNvSpPr/>
            <p:nvPr/>
          </p:nvSpPr>
          <p:spPr>
            <a:xfrm>
              <a:off x="6243819" y="5842673"/>
              <a:ext cx="1218143" cy="28386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b="1"/>
                <a:t>Bulk of parallelization</a:t>
              </a:r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D542516-FA7E-EC46-99BF-D55F0B63E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21765" r="8303" b="22089"/>
          <a:stretch/>
        </p:blipFill>
        <p:spPr>
          <a:xfrm>
            <a:off x="9599494" y="3435705"/>
            <a:ext cx="1199674" cy="801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CD182C-8A0A-7441-9FD3-C15E281A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" t="19289" r="7386" b="21289"/>
          <a:stretch/>
        </p:blipFill>
        <p:spPr>
          <a:xfrm>
            <a:off x="8074664" y="2167475"/>
            <a:ext cx="1234568" cy="857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C5C25D-C9CB-F242-9981-EFA0745FD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8" t="19797" r="7183" b="20451"/>
          <a:stretch/>
        </p:blipFill>
        <p:spPr>
          <a:xfrm>
            <a:off x="8072360" y="3414384"/>
            <a:ext cx="1233247" cy="855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6591E-FA4D-FB45-9EFB-5333E3DFAC19}"/>
              </a:ext>
            </a:extLst>
          </p:cNvPr>
          <p:cNvSpPr txBox="1"/>
          <p:nvPr/>
        </p:nvSpPr>
        <p:spPr>
          <a:xfrm>
            <a:off x="8072360" y="3223830"/>
            <a:ext cx="123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from mesh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35CCA5-1753-284B-BD1C-8F80BDEDBECC}"/>
              </a:ext>
            </a:extLst>
          </p:cNvPr>
          <p:cNvSpPr txBox="1"/>
          <p:nvPr/>
        </p:nvSpPr>
        <p:spPr>
          <a:xfrm>
            <a:off x="9598172" y="3223830"/>
            <a:ext cx="119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densified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34BB1F53-9815-F548-B2DF-8100D0E09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1737" y="1129257"/>
            <a:ext cx="385371" cy="385371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D0983533-2375-2642-B480-6231E1FA7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1737" y="1997986"/>
            <a:ext cx="385371" cy="385371"/>
          </a:xfrm>
          <a:prstGeom prst="rect">
            <a:avLst/>
          </a:prstGeom>
        </p:spPr>
      </p:pic>
      <p:pic>
        <p:nvPicPr>
          <p:cNvPr id="15" name="Graphic 14" descr="Target with solid fill">
            <a:extLst>
              <a:ext uri="{FF2B5EF4-FFF2-40B4-BE49-F238E27FC236}">
                <a16:creationId xmlns:a16="http://schemas.microsoft.com/office/drawing/2014/main" id="{D3ABAB3C-7293-F24E-9E43-775F3C596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9480" y="4338356"/>
            <a:ext cx="385371" cy="385371"/>
          </a:xfrm>
          <a:prstGeom prst="rect">
            <a:avLst/>
          </a:prstGeom>
        </p:spPr>
      </p:pic>
      <p:pic>
        <p:nvPicPr>
          <p:cNvPr id="38" name="Graphic 37" descr="Target with solid fill">
            <a:extLst>
              <a:ext uri="{FF2B5EF4-FFF2-40B4-BE49-F238E27FC236}">
                <a16:creationId xmlns:a16="http://schemas.microsoft.com/office/drawing/2014/main" id="{88E527EF-1324-C749-BC47-C4EE0C37B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006" y="4349846"/>
            <a:ext cx="385371" cy="3853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C332D0-E8DB-5F4C-9924-8F485E5A4723}"/>
              </a:ext>
            </a:extLst>
          </p:cNvPr>
          <p:cNvGrpSpPr/>
          <p:nvPr/>
        </p:nvGrpSpPr>
        <p:grpSpPr>
          <a:xfrm>
            <a:off x="10113030" y="2023330"/>
            <a:ext cx="802152" cy="246888"/>
            <a:chOff x="10113030" y="2023330"/>
            <a:chExt cx="802152" cy="246888"/>
          </a:xfrm>
        </p:grpSpPr>
        <p:pic>
          <p:nvPicPr>
            <p:cNvPr id="53" name="Graphic 52" descr="Checkmark with solid fill">
              <a:extLst>
                <a:ext uri="{FF2B5EF4-FFF2-40B4-BE49-F238E27FC236}">
                  <a16:creationId xmlns:a16="http://schemas.microsoft.com/office/drawing/2014/main" id="{7D159E9F-C080-5E40-A9B1-D8CC94F37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13030" y="2023330"/>
              <a:ext cx="246888" cy="2468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36BD3D-B2AC-844B-AE16-142C23283973}"/>
                </a:ext>
              </a:extLst>
            </p:cNvPr>
            <p:cNvSpPr txBox="1"/>
            <p:nvPr/>
          </p:nvSpPr>
          <p:spPr>
            <a:xfrm>
              <a:off x="10297705" y="2023664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Finished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F4C55F-B4C6-3444-8941-076255C214A3}"/>
              </a:ext>
            </a:extLst>
          </p:cNvPr>
          <p:cNvGrpSpPr/>
          <p:nvPr/>
        </p:nvGrpSpPr>
        <p:grpSpPr>
          <a:xfrm>
            <a:off x="10113030" y="2325756"/>
            <a:ext cx="1175652" cy="246888"/>
            <a:chOff x="10113030" y="2281632"/>
            <a:chExt cx="1175652" cy="246888"/>
          </a:xfrm>
        </p:grpSpPr>
        <p:pic>
          <p:nvPicPr>
            <p:cNvPr id="54" name="Graphic 53" descr="Hourglass Finished with solid fill">
              <a:extLst>
                <a:ext uri="{FF2B5EF4-FFF2-40B4-BE49-F238E27FC236}">
                  <a16:creationId xmlns:a16="http://schemas.microsoft.com/office/drawing/2014/main" id="{A7E018E8-EDF0-3B46-90F5-903E428F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13030" y="2281632"/>
              <a:ext cx="246888" cy="24688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DD120B-E3F4-3045-A900-21E8AA79D297}"/>
                </a:ext>
              </a:extLst>
            </p:cNvPr>
            <p:cNvSpPr txBox="1"/>
            <p:nvPr/>
          </p:nvSpPr>
          <p:spPr>
            <a:xfrm>
              <a:off x="10297705" y="2281966"/>
              <a:ext cx="9909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Almost finished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2CB69E-9ECA-7446-8BD8-C63DF01189E7}"/>
              </a:ext>
            </a:extLst>
          </p:cNvPr>
          <p:cNvGrpSpPr/>
          <p:nvPr/>
        </p:nvGrpSpPr>
        <p:grpSpPr>
          <a:xfrm>
            <a:off x="10113030" y="2628182"/>
            <a:ext cx="1060236" cy="246888"/>
            <a:chOff x="10113030" y="2628182"/>
            <a:chExt cx="1060236" cy="246888"/>
          </a:xfrm>
        </p:grpSpPr>
        <p:pic>
          <p:nvPicPr>
            <p:cNvPr id="55" name="Graphic 54" descr="Target with solid fill">
              <a:extLst>
                <a:ext uri="{FF2B5EF4-FFF2-40B4-BE49-F238E27FC236}">
                  <a16:creationId xmlns:a16="http://schemas.microsoft.com/office/drawing/2014/main" id="{24217E6D-B7E2-0143-ABA3-1B5D01D85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13030" y="2628182"/>
              <a:ext cx="246888" cy="24688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FEB633-0A5B-DA48-B5F2-5A63D9D5A862}"/>
                </a:ext>
              </a:extLst>
            </p:cNvPr>
            <p:cNvSpPr txBox="1"/>
            <p:nvPr/>
          </p:nvSpPr>
          <p:spPr>
            <a:xfrm>
              <a:off x="10297705" y="2628516"/>
              <a:ext cx="8755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Current work</a:t>
              </a:r>
            </a:p>
          </p:txBody>
        </p:sp>
      </p:grpSp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ECD1E42B-1755-D94E-ADD5-831816BBF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9655" y="3420572"/>
            <a:ext cx="385371" cy="385371"/>
          </a:xfrm>
          <a:prstGeom prst="rect">
            <a:avLst/>
          </a:prstGeom>
        </p:spPr>
      </p:pic>
      <p:pic>
        <p:nvPicPr>
          <p:cNvPr id="41" name="Graphic 40" descr="Target with solid fill">
            <a:extLst>
              <a:ext uri="{FF2B5EF4-FFF2-40B4-BE49-F238E27FC236}">
                <a16:creationId xmlns:a16="http://schemas.microsoft.com/office/drawing/2014/main" id="{0C31B3C8-BDE2-634B-BA02-C38E2BD9A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2698" y="5661324"/>
            <a:ext cx="385371" cy="3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2B774486-2A46-4170-9DAD-FE72A401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122" y="1579241"/>
            <a:ext cx="2468880" cy="2468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4A0E41-2BE5-488A-BC2A-ED703C7BCE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79241"/>
            <a:ext cx="2468880" cy="24688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666CC9-9375-4066-ADA5-778A80D839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2507" y="1579241"/>
            <a:ext cx="2468880" cy="24688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226D2D-A4E4-46B4-BBA0-3338FAD619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814" y="1579241"/>
            <a:ext cx="2468880" cy="2468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4F7D801-DD25-4676-9A3C-22CA15F51B8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1122" y="3933365"/>
            <a:ext cx="2468880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48054-5949-44B8-BE30-D775662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#points in Eq. &gt; #points in IC and 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9A6E-0F9C-41FE-8006-733560AA0E84}"/>
              </a:ext>
            </a:extLst>
          </p:cNvPr>
          <p:cNvSpPr txBox="1"/>
          <p:nvPr/>
        </p:nvSpPr>
        <p:spPr>
          <a:xfrm>
            <a:off x="838200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 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3C1B-D728-45ED-8857-0DBA453D15A6}"/>
              </a:ext>
            </a:extLst>
          </p:cNvPr>
          <p:cNvSpPr txBox="1"/>
          <p:nvPr/>
        </p:nvSpPr>
        <p:spPr>
          <a:xfrm>
            <a:off x="3552507" y="1346018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6 processes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4C463-E4DC-4379-94AB-4051BAE66A64}"/>
              </a:ext>
            </a:extLst>
          </p:cNvPr>
          <p:cNvSpPr txBox="1"/>
          <p:nvPr/>
        </p:nvSpPr>
        <p:spPr>
          <a:xfrm>
            <a:off x="6266814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E7400-DDF8-42BC-8D48-C5EF7092F743}"/>
              </a:ext>
            </a:extLst>
          </p:cNvPr>
          <p:cNvSpPr txBox="1"/>
          <p:nvPr/>
        </p:nvSpPr>
        <p:spPr>
          <a:xfrm>
            <a:off x="8981122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 processes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C34F6-44E9-4F15-B6E4-8F088B4205F1}"/>
              </a:ext>
            </a:extLst>
          </p:cNvPr>
          <p:cNvSpPr txBox="1"/>
          <p:nvPr/>
        </p:nvSpPr>
        <p:spPr>
          <a:xfrm>
            <a:off x="838200" y="101121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432FF"/>
                </a:solidFill>
              </a:rPr>
              <a:t>#points: 100 IC – 200 BC – 10,000 Eq.  / 8 h5 files: 2 IC (50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2 BC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4 Eq (2500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B862AF9-E248-4D74-AB84-02FFAD7E8F7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814" y="3933365"/>
            <a:ext cx="2468880" cy="24688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D2845BC-6F85-41F4-953D-4B4D0111D4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2507" y="3933365"/>
            <a:ext cx="2468880" cy="2468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C1448F3-6D17-4B71-87CB-8D63C7D1B5D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933365"/>
            <a:ext cx="2468880" cy="2468880"/>
          </a:xfrm>
          <a:prstGeom prst="rect">
            <a:avLst/>
          </a:prstGeom>
        </p:spPr>
      </p:pic>
      <p:pic>
        <p:nvPicPr>
          <p:cNvPr id="29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B0C7B797-38BC-B642-9EB6-BE0963424A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02" b="3306"/>
          <a:stretch/>
        </p:blipFill>
        <p:spPr>
          <a:xfrm>
            <a:off x="9851010" y="34757"/>
            <a:ext cx="1961511" cy="9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A8852B02-9803-445A-9D55-1275E6372F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70" y="1579241"/>
            <a:ext cx="2468880" cy="24688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782102-1727-4177-879F-90CC08DE3A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8879" y="3933365"/>
            <a:ext cx="246888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E48054-5949-44B8-BE30-D775662D6E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Test with #points in Eq.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/>
                  <a:t> #points in IC and BC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E48054-5949-44B8-BE30-D775662D6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797" t="-9917" b="-20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629A6E-0F9C-41FE-8006-733560AA0E84}"/>
              </a:ext>
            </a:extLst>
          </p:cNvPr>
          <p:cNvSpPr txBox="1"/>
          <p:nvPr/>
        </p:nvSpPr>
        <p:spPr>
          <a:xfrm>
            <a:off x="-27159" y="1347580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 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3C1B-D728-45ED-8857-0DBA453D15A6}"/>
              </a:ext>
            </a:extLst>
          </p:cNvPr>
          <p:cNvSpPr txBox="1"/>
          <p:nvPr/>
        </p:nvSpPr>
        <p:spPr>
          <a:xfrm>
            <a:off x="2396850" y="1343008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 processes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4C463-E4DC-4379-94AB-4051BAE66A64}"/>
              </a:ext>
            </a:extLst>
          </p:cNvPr>
          <p:cNvSpPr txBox="1"/>
          <p:nvPr/>
        </p:nvSpPr>
        <p:spPr>
          <a:xfrm>
            <a:off x="4820860" y="134300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50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E7400-DDF8-42BC-8D48-C5EF7092F743}"/>
              </a:ext>
            </a:extLst>
          </p:cNvPr>
          <p:cNvSpPr txBox="1"/>
          <p:nvPr/>
        </p:nvSpPr>
        <p:spPr>
          <a:xfrm>
            <a:off x="9668879" y="1347580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200 processes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C34F6-44E9-4F15-B6E4-8F088B4205F1}"/>
              </a:ext>
            </a:extLst>
          </p:cNvPr>
          <p:cNvSpPr txBox="1"/>
          <p:nvPr/>
        </p:nvSpPr>
        <p:spPr>
          <a:xfrm>
            <a:off x="838200" y="10112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432FF"/>
                </a:solidFill>
              </a:rPr>
              <a:t>#points: 1,600 IC – 1,600 BC – 6,400 Eq.  / 96 h5 files – 16 IC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16 BC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64 Eq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B0BA9-5266-4FD2-838A-7E21FC0DB10C}"/>
              </a:ext>
            </a:extLst>
          </p:cNvPr>
          <p:cNvSpPr txBox="1"/>
          <p:nvPr/>
        </p:nvSpPr>
        <p:spPr>
          <a:xfrm>
            <a:off x="7244870" y="134300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100 processes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DF18564-0E27-4F44-B8A3-8A3A7512EF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8879" y="1579241"/>
            <a:ext cx="2468880" cy="24688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A4D829-032D-4CD4-AC5F-C960F73395C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70" y="3933365"/>
            <a:ext cx="2468880" cy="2468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AF5350C-F3F7-4222-B753-ECB501372C0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860" y="1579241"/>
            <a:ext cx="2468880" cy="2468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66B846-FBA1-408F-88DA-46D325DBE76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860" y="3933365"/>
            <a:ext cx="2468880" cy="2468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D5DAD9F-78B8-4DF4-99AB-627021974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50" y="1579241"/>
            <a:ext cx="2468880" cy="24688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E00990-828C-4C29-A3EE-358C3B95503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50" y="3933365"/>
            <a:ext cx="2468880" cy="24688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5C7C29F-6F99-4B03-9CAC-31A64246713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9" y="1579241"/>
            <a:ext cx="2468880" cy="24688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6F732A-F2AB-4F86-AAAF-3346DB69917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9" y="3933365"/>
            <a:ext cx="2468880" cy="2468880"/>
          </a:xfrm>
          <a:prstGeom prst="rect">
            <a:avLst/>
          </a:prstGeom>
        </p:spPr>
      </p:pic>
      <p:pic>
        <p:nvPicPr>
          <p:cNvPr id="34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84B4671-3B90-3F41-9259-19222829C2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402" b="3306"/>
          <a:stretch/>
        </p:blipFill>
        <p:spPr>
          <a:xfrm>
            <a:off x="9851010" y="25330"/>
            <a:ext cx="1961511" cy="9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21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B78D0-92F3-496F-B043-FE57D69F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Navier-Stokes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680C4-E583-4A7A-850F-4CD77897E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Spatial points: </a:t>
            </a:r>
          </a:p>
          <a:p>
            <a:pPr lvl="1"/>
            <a:r>
              <a:rPr lang="en-US"/>
              <a:t>Inlet: 182 (1 h5)</a:t>
            </a:r>
          </a:p>
          <a:p>
            <a:pPr lvl="1"/>
            <a:r>
              <a:rPr lang="en-US"/>
              <a:t>Outlet: 182 (1 h5)</a:t>
            </a:r>
          </a:p>
          <a:p>
            <a:pPr lvl="1"/>
            <a:r>
              <a:rPr lang="en-US"/>
              <a:t>noSlip1: 362 (2 h5)</a:t>
            </a:r>
          </a:p>
          <a:p>
            <a:pPr lvl="1"/>
            <a:r>
              <a:rPr lang="en-US"/>
              <a:t>noSlip2: 240 (1 h5)</a:t>
            </a:r>
          </a:p>
          <a:p>
            <a:pPr lvl="1"/>
            <a:r>
              <a:rPr lang="en-US"/>
              <a:t>noSlip3: 362 (2 h5)</a:t>
            </a:r>
          </a:p>
          <a:p>
            <a:pPr lvl="1"/>
            <a:r>
              <a:rPr lang="en-US" err="1"/>
              <a:t>NavierStokes</a:t>
            </a:r>
            <a:r>
              <a:rPr lang="en-US"/>
              <a:t>: 38,460</a:t>
            </a:r>
          </a:p>
          <a:p>
            <a:r>
              <a:rPr lang="en-US"/>
              <a:t>Time steps: 2501 (0 to 5 – 0.002 step size)</a:t>
            </a:r>
          </a:p>
          <a:p>
            <a:r>
              <a:rPr lang="en-US"/>
              <a:t>Total data points: 96,188,460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CC1A5-197F-49B3-80D3-33D54C7C8B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H5s</a:t>
            </a:r>
          </a:p>
          <a:p>
            <a:pPr lvl="1"/>
            <a:r>
              <a:rPr lang="en-US"/>
              <a:t>12,943 (1,000/10,000) – 18 min</a:t>
            </a:r>
          </a:p>
          <a:p>
            <a:pPr lvl="1"/>
            <a:r>
              <a:rPr lang="en-US"/>
              <a:t>999 (100,000) – 15 min</a:t>
            </a:r>
          </a:p>
          <a:p>
            <a:pPr lvl="1"/>
            <a:r>
              <a:rPr lang="en-US"/>
              <a:t>999 (100,000 – valid 100) – 37 sec</a:t>
            </a:r>
          </a:p>
          <a:p>
            <a:pPr lvl="2"/>
            <a:r>
              <a:rPr lang="en-US"/>
              <a:t>20 hours/500 iterations of 100 files</a:t>
            </a:r>
          </a:p>
        </p:txBody>
      </p:sp>
    </p:spTree>
    <p:extLst>
      <p:ext uri="{BB962C8B-B14F-4D97-AF65-F5344CB8AC3E}">
        <p14:creationId xmlns:p14="http://schemas.microsoft.com/office/powerpoint/2010/main" val="59026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6CD2-726A-1A48-9D5F-1BDD15E1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Transient fluid dynamics problem (Navier-Stokes)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19CAD-5C45-8180-B515-15F0963C94D4}"/>
              </a:ext>
            </a:extLst>
          </p:cNvPr>
          <p:cNvSpPr/>
          <p:nvPr/>
        </p:nvSpPr>
        <p:spPr>
          <a:xfrm>
            <a:off x="1483659" y="1939026"/>
            <a:ext cx="4268421" cy="130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74361B-3D9D-68C1-123B-21D17BA67316}"/>
              </a:ext>
            </a:extLst>
          </p:cNvPr>
          <p:cNvSpPr/>
          <p:nvPr/>
        </p:nvSpPr>
        <p:spPr>
          <a:xfrm>
            <a:off x="2166553" y="2447517"/>
            <a:ext cx="271999" cy="2985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87DEC1-4877-C141-9835-BAD98739149E}"/>
              </a:ext>
            </a:extLst>
          </p:cNvPr>
          <p:cNvCxnSpPr/>
          <p:nvPr/>
        </p:nvCxnSpPr>
        <p:spPr>
          <a:xfrm>
            <a:off x="2239900" y="2474822"/>
            <a:ext cx="143437" cy="2868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89C742-C7F2-5C2B-6DA0-C7030F5CB589}"/>
              </a:ext>
            </a:extLst>
          </p:cNvPr>
          <p:cNvCxnSpPr>
            <a:cxnSpLocks/>
          </p:cNvCxnSpPr>
          <p:nvPr/>
        </p:nvCxnSpPr>
        <p:spPr>
          <a:xfrm>
            <a:off x="1345058" y="1938265"/>
            <a:ext cx="3" cy="12647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E8691-0743-59C3-DA7E-AB3778B2500A}"/>
              </a:ext>
            </a:extLst>
          </p:cNvPr>
          <p:cNvCxnSpPr>
            <a:cxnSpLocks/>
          </p:cNvCxnSpPr>
          <p:nvPr/>
        </p:nvCxnSpPr>
        <p:spPr>
          <a:xfrm flipH="1" flipV="1">
            <a:off x="2449854" y="1765389"/>
            <a:ext cx="3245730" cy="50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F159C4EE-C56B-1DEA-90CE-F1515E18E72E}"/>
              </a:ext>
            </a:extLst>
          </p:cNvPr>
          <p:cNvSpPr txBox="1"/>
          <p:nvPr/>
        </p:nvSpPr>
        <p:spPr>
          <a:xfrm>
            <a:off x="3725445" y="1339409"/>
            <a:ext cx="56111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30D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162D56F-135E-F893-415F-98A72782E58A}"/>
              </a:ext>
            </a:extLst>
          </p:cNvPr>
          <p:cNvSpPr txBox="1"/>
          <p:nvPr/>
        </p:nvSpPr>
        <p:spPr>
          <a:xfrm>
            <a:off x="822102" y="2446753"/>
            <a:ext cx="79337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20D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9D90553-03EA-498B-0F4B-38778081BB69}"/>
              </a:ext>
            </a:extLst>
          </p:cNvPr>
          <p:cNvSpPr txBox="1"/>
          <p:nvPr/>
        </p:nvSpPr>
        <p:spPr>
          <a:xfrm>
            <a:off x="2538130" y="240753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 = 0.1 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2714D1-2FD4-A70B-678C-D4C4B32EFC2C}"/>
              </a:ext>
            </a:extLst>
          </p:cNvPr>
          <p:cNvCxnSpPr>
            <a:cxnSpLocks/>
          </p:cNvCxnSpPr>
          <p:nvPr/>
        </p:nvCxnSpPr>
        <p:spPr>
          <a:xfrm flipH="1" flipV="1">
            <a:off x="1591584" y="1759276"/>
            <a:ext cx="646477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>
            <a:extLst>
              <a:ext uri="{FF2B5EF4-FFF2-40B4-BE49-F238E27FC236}">
                <a16:creationId xmlns:a16="http://schemas.microsoft.com/office/drawing/2014/main" id="{8819E38F-F936-16FD-250C-5D197CDEA263}"/>
              </a:ext>
            </a:extLst>
          </p:cNvPr>
          <p:cNvSpPr txBox="1"/>
          <p:nvPr/>
        </p:nvSpPr>
        <p:spPr>
          <a:xfrm>
            <a:off x="1687503" y="1355707"/>
            <a:ext cx="62029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10D</a:t>
            </a:r>
          </a:p>
        </p:txBody>
      </p:sp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0DA7F834-9E31-72D7-7489-56623156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73"/>
          <a:stretch/>
        </p:blipFill>
        <p:spPr>
          <a:xfrm>
            <a:off x="6612083" y="1208029"/>
            <a:ext cx="4787489" cy="48056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C4A48-E11A-E904-D49E-B12B68190847}"/>
              </a:ext>
            </a:extLst>
          </p:cNvPr>
          <p:cNvSpPr/>
          <p:nvPr/>
        </p:nvSpPr>
        <p:spPr>
          <a:xfrm>
            <a:off x="6729844" y="2408958"/>
            <a:ext cx="4658591" cy="197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D9705A-354A-2692-23E9-993D9FA92C3D}"/>
                  </a:ext>
                </a:extLst>
              </p:cNvPr>
              <p:cNvSpPr txBox="1"/>
              <p:nvPr/>
            </p:nvSpPr>
            <p:spPr>
              <a:xfrm>
                <a:off x="919382" y="3432701"/>
                <a:ext cx="2840547" cy="90505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Inlet velocity profile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=4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D9705A-354A-2692-23E9-993D9FA9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82" y="3432701"/>
                <a:ext cx="2840547" cy="905056"/>
              </a:xfrm>
              <a:prstGeom prst="rect">
                <a:avLst/>
              </a:prstGeom>
              <a:blipFill>
                <a:blip r:embed="rId3"/>
                <a:stretch>
                  <a:fillRect t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5">
            <a:extLst>
              <a:ext uri="{FF2B5EF4-FFF2-40B4-BE49-F238E27FC236}">
                <a16:creationId xmlns:a16="http://schemas.microsoft.com/office/drawing/2014/main" id="{3F667505-8077-3E3E-B2C8-DE0FF28CF8F2}"/>
              </a:ext>
            </a:extLst>
          </p:cNvPr>
          <p:cNvSpPr/>
          <p:nvPr/>
        </p:nvSpPr>
        <p:spPr>
          <a:xfrm>
            <a:off x="1477582" y="1963530"/>
            <a:ext cx="469917" cy="1278597"/>
          </a:xfrm>
          <a:custGeom>
            <a:avLst/>
            <a:gdLst>
              <a:gd name="connsiteX0" fmla="*/ 37071 w 2088319"/>
              <a:gd name="connsiteY0" fmla="*/ 0 h 1581665"/>
              <a:gd name="connsiteX1" fmla="*/ 2088292 w 2088319"/>
              <a:gd name="connsiteY1" fmla="*/ 691979 h 1581665"/>
              <a:gd name="connsiteX2" fmla="*/ 0 w 2088319"/>
              <a:gd name="connsiteY2" fmla="*/ 1581665 h 1581665"/>
              <a:gd name="connsiteX3" fmla="*/ 0 w 2088319"/>
              <a:gd name="connsiteY3" fmla="*/ 1581665 h 15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319" h="1581665">
                <a:moveTo>
                  <a:pt x="37071" y="0"/>
                </a:moveTo>
                <a:cubicBezTo>
                  <a:pt x="1065770" y="214184"/>
                  <a:pt x="2094470" y="428368"/>
                  <a:pt x="2088292" y="691979"/>
                </a:cubicBezTo>
                <a:cubicBezTo>
                  <a:pt x="2082114" y="955590"/>
                  <a:pt x="0" y="1581665"/>
                  <a:pt x="0" y="1581665"/>
                </a:cubicBezTo>
                <a:lnTo>
                  <a:pt x="0" y="158166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62B83-8146-E71A-6F1C-2C528D44DA54}"/>
              </a:ext>
            </a:extLst>
          </p:cNvPr>
          <p:cNvSpPr txBox="1"/>
          <p:nvPr/>
        </p:nvSpPr>
        <p:spPr>
          <a:xfrm>
            <a:off x="1220931" y="4615295"/>
            <a:ext cx="390438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2D Incompressible flow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Laminar flow</a:t>
            </a: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">
                <a:extLst>
                  <a:ext uri="{FF2B5EF4-FFF2-40B4-BE49-F238E27FC236}">
                    <a16:creationId xmlns:a16="http://schemas.microsoft.com/office/drawing/2014/main" id="{39BF853F-A15B-4643-86ED-B822D0954BB9}"/>
                  </a:ext>
                </a:extLst>
              </p:cNvPr>
              <p:cNvSpPr txBox="1"/>
              <p:nvPr/>
            </p:nvSpPr>
            <p:spPr>
              <a:xfrm>
                <a:off x="4286555" y="3708416"/>
                <a:ext cx="2743200" cy="7625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ea typeface="Calibri"/>
                    <a:cs typeface="Calibri"/>
                  </a:rPr>
                  <a:t>1.5 ≤ Re ≤ 150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𝑅𝑒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 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 dirty="0" err="1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𝐷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𝜈</m:t>
                        </m:r>
                      </m:den>
                    </m:f>
                  </m:oMath>
                </a14:m>
                <a:r>
                  <a:rPr lang="en-US">
                    <a:ea typeface="Calibri"/>
                    <a:cs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">
                <a:extLst>
                  <a:ext uri="{FF2B5EF4-FFF2-40B4-BE49-F238E27FC236}">
                    <a16:creationId xmlns:a16="http://schemas.microsoft.com/office/drawing/2014/main" id="{39BF853F-A15B-4643-86ED-B822D095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55" y="3708416"/>
                <a:ext cx="2743200" cy="762516"/>
              </a:xfrm>
              <a:prstGeom prst="rect">
                <a:avLst/>
              </a:prstGeom>
              <a:blipFill>
                <a:blip r:embed="rId4"/>
                <a:stretch>
                  <a:fillRect l="-1778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720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8806-AACA-7748-BBAB-7D7954F6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for performance comparison</a:t>
            </a:r>
          </a:p>
        </p:txBody>
      </p:sp>
      <p:pic>
        <p:nvPicPr>
          <p:cNvPr id="16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4AA6D2-C143-34D0-7392-77817B18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49" y="376994"/>
            <a:ext cx="1951051" cy="516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E41CF4-7A30-5A47-8BD7-FF8827B3E81D}"/>
              </a:ext>
            </a:extLst>
          </p:cNvPr>
          <p:cNvSpPr txBox="1"/>
          <p:nvPr/>
        </p:nvSpPr>
        <p:spPr>
          <a:xfrm>
            <a:off x="1912954" y="5584596"/>
            <a:ext cx="1713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1.5</a:t>
            </a:r>
          </a:p>
          <a:p>
            <a:r>
              <a:rPr lang="en-US"/>
              <a:t>Umax =0.15 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4C2C61-7F97-2942-BFA2-488FA757ED49}"/>
              </a:ext>
            </a:extLst>
          </p:cNvPr>
          <p:cNvSpPr txBox="1"/>
          <p:nvPr/>
        </p:nvSpPr>
        <p:spPr>
          <a:xfrm>
            <a:off x="5317798" y="5622695"/>
            <a:ext cx="171380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62.9</a:t>
            </a:r>
          </a:p>
          <a:p>
            <a:r>
              <a:rPr lang="en-US" err="1">
                <a:ea typeface="+mn-lt"/>
                <a:cs typeface="+mn-lt"/>
              </a:rPr>
              <a:t>Umax</a:t>
            </a:r>
            <a:r>
              <a:rPr lang="en-US">
                <a:ea typeface="+mn-lt"/>
                <a:cs typeface="+mn-lt"/>
              </a:rPr>
              <a:t> =6.29 m/s</a:t>
            </a:r>
          </a:p>
          <a:p>
            <a:endParaRPr lang="en-US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529BB-5F35-B945-B688-A229600F7781}"/>
              </a:ext>
            </a:extLst>
          </p:cNvPr>
          <p:cNvSpPr txBox="1"/>
          <p:nvPr/>
        </p:nvSpPr>
        <p:spPr>
          <a:xfrm>
            <a:off x="9399604" y="5622695"/>
            <a:ext cx="153907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150</a:t>
            </a:r>
          </a:p>
          <a:p>
            <a:r>
              <a:rPr lang="en-US">
                <a:cs typeface="Calibri"/>
              </a:rPr>
              <a:t>Umax =15 m/s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A175A-3291-734B-A431-111C105A98AF}"/>
                  </a:ext>
                </a:extLst>
              </p:cNvPr>
              <p:cNvSpPr txBox="1"/>
              <p:nvPr/>
            </p:nvSpPr>
            <p:spPr>
              <a:xfrm>
                <a:off x="838200" y="3690752"/>
                <a:ext cx="245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Examples for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𝝂</m:t>
                    </m:r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>
                    <a:solidFill>
                      <a:srgbClr val="0432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A175A-3291-734B-A431-111C105A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90752"/>
                <a:ext cx="2453877" cy="369332"/>
              </a:xfrm>
              <a:prstGeom prst="rect">
                <a:avLst/>
              </a:prstGeom>
              <a:blipFill>
                <a:blip r:embed="rId3"/>
                <a:stretch>
                  <a:fillRect l="-22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1163BAD-56D1-B1A7-C2AC-8F488CCB2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4" t="12641" r="7983" b="6543"/>
          <a:stretch/>
        </p:blipFill>
        <p:spPr>
          <a:xfrm>
            <a:off x="801832" y="4224450"/>
            <a:ext cx="3410257" cy="1312475"/>
          </a:xfrm>
          <a:prstGeom prst="rect">
            <a:avLst/>
          </a:prstGeom>
        </p:spPr>
      </p:pic>
      <p:pic>
        <p:nvPicPr>
          <p:cNvPr id="6" name="Picture 6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D124D0BD-4845-A91F-0753-B940C67CF0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1" t="10911" r="6934" b="-556"/>
          <a:stretch/>
        </p:blipFill>
        <p:spPr>
          <a:xfrm>
            <a:off x="7971561" y="4224450"/>
            <a:ext cx="3377352" cy="1401528"/>
          </a:xfrm>
          <a:prstGeom prst="rect">
            <a:avLst/>
          </a:prstGeom>
        </p:spPr>
      </p:pic>
      <p:pic>
        <p:nvPicPr>
          <p:cNvPr id="7" name="Picture 7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D1D63E3A-4F98-0EBF-F4CD-1AF6EC839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74" t="9626" r="5882" b="7680"/>
          <a:stretch/>
        </p:blipFill>
        <p:spPr>
          <a:xfrm>
            <a:off x="4395354" y="4184281"/>
            <a:ext cx="3470840" cy="1342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75A13C-EFFD-CB4F-9CD8-5219582C9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828" y="1485319"/>
            <a:ext cx="8928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621D-CE1B-4F49-A463-07FB3EF7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POD Implementation</a:t>
            </a: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98D53144-07A1-100C-99CE-C79F0402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05" y="2274838"/>
            <a:ext cx="5527447" cy="2181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B887A-37C1-9D8C-404E-F4A2A7706E7D}"/>
              </a:ext>
            </a:extLst>
          </p:cNvPr>
          <p:cNvSpPr txBox="1"/>
          <p:nvPr/>
        </p:nvSpPr>
        <p:spPr>
          <a:xfrm>
            <a:off x="6912203" y="4908911"/>
            <a:ext cx="3524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https://github.com/mathLab/EZyRB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DE86F-6138-018D-F635-939F657910CC}"/>
              </a:ext>
            </a:extLst>
          </p:cNvPr>
          <p:cNvSpPr txBox="1"/>
          <p:nvPr/>
        </p:nvSpPr>
        <p:spPr>
          <a:xfrm>
            <a:off x="838200" y="2600587"/>
            <a:ext cx="48738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</a:t>
            </a:r>
            <a:r>
              <a:rPr lang="en-US" err="1">
                <a:ea typeface="+mn-lt"/>
                <a:cs typeface="+mn-lt"/>
              </a:rPr>
              <a:t>EZyRB</a:t>
            </a:r>
            <a:r>
              <a:rPr lang="en-US">
                <a:ea typeface="+mn-lt"/>
                <a:cs typeface="+mn-lt"/>
              </a:rPr>
              <a:t> Python package performs a proper orthogonal decomposition with SVD (NumPy) and interpolation with </a:t>
            </a:r>
            <a:r>
              <a:rPr lang="en-US" err="1">
                <a:ea typeface="+mn-lt"/>
                <a:cs typeface="+mn-lt"/>
              </a:rPr>
              <a:t>RBFInterpolator</a:t>
            </a:r>
            <a:r>
              <a:rPr lang="en-US">
                <a:ea typeface="+mn-lt"/>
                <a:cs typeface="+mn-lt"/>
              </a:rPr>
              <a:t> (SciPy)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POD with Interpolation is built upon the numerical data obtained by the original model (in our case, </a:t>
            </a:r>
            <a:r>
              <a:rPr lang="en-US" err="1">
                <a:ea typeface="+mn-lt"/>
                <a:cs typeface="+mn-lt"/>
              </a:rPr>
              <a:t>OpenFoam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95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51BAF639-CABB-EB83-2166-DB5A5431A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93" b="166"/>
          <a:stretch/>
        </p:blipFill>
        <p:spPr>
          <a:xfrm>
            <a:off x="3711287" y="1185800"/>
            <a:ext cx="4345286" cy="5205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D8806-AACA-7748-BBAB-7D7954F6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study of </a:t>
            </a:r>
            <a:r>
              <a:rPr lang="en-US" err="1"/>
              <a:t>Umax</a:t>
            </a:r>
            <a:r>
              <a:rPr lang="en-US"/>
              <a:t> (10 data points)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B8D71-7366-3F7D-124E-3CE5B2F312B1}"/>
              </a:ext>
            </a:extLst>
          </p:cNvPr>
          <p:cNvSpPr txBox="1"/>
          <p:nvPr/>
        </p:nvSpPr>
        <p:spPr>
          <a:xfrm>
            <a:off x="4107386" y="1067765"/>
            <a:ext cx="72464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Testing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303B3-82F6-69CB-35A7-5A63E44008F9}"/>
              </a:ext>
            </a:extLst>
          </p:cNvPr>
          <p:cNvSpPr txBox="1"/>
          <p:nvPr/>
        </p:nvSpPr>
        <p:spPr>
          <a:xfrm>
            <a:off x="4631109" y="1400575"/>
            <a:ext cx="12154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OpenFoam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728AF-750E-FBAE-4816-36801E741896}"/>
              </a:ext>
            </a:extLst>
          </p:cNvPr>
          <p:cNvSpPr txBox="1"/>
          <p:nvPr/>
        </p:nvSpPr>
        <p:spPr>
          <a:xfrm>
            <a:off x="6773368" y="1397976"/>
            <a:ext cx="59824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88BC6B-144F-4A4C-BC94-2A924D5EDCD1}"/>
              </a:ext>
            </a:extLst>
          </p:cNvPr>
          <p:cNvGrpSpPr/>
          <p:nvPr/>
        </p:nvGrpSpPr>
        <p:grpSpPr>
          <a:xfrm>
            <a:off x="858152" y="1365841"/>
            <a:ext cx="1111642" cy="4648200"/>
            <a:chOff x="500342" y="1606405"/>
            <a:chExt cx="1111642" cy="46482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48516E-95C4-B33A-B008-E3671A1A436F}"/>
                </a:ext>
              </a:extLst>
            </p:cNvPr>
            <p:cNvSpPr txBox="1"/>
            <p:nvPr/>
          </p:nvSpPr>
          <p:spPr>
            <a:xfrm rot="16200000">
              <a:off x="130016" y="3546425"/>
              <a:ext cx="1109984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err="1"/>
                <a:t>U</a:t>
              </a:r>
              <a:r>
                <a:rPr lang="en-US" sz="1000" err="1"/>
                <a:t>max</a:t>
              </a:r>
              <a:r>
                <a:rPr lang="en-US" sz="1000"/>
                <a:t> </a:t>
              </a:r>
              <a:r>
                <a:rPr lang="en-US"/>
                <a:t>(m/s)</a:t>
              </a:r>
              <a:r>
                <a:rPr lang="en-US" sz="1000"/>
                <a:t> </a:t>
              </a:r>
              <a:endParaRPr lang="en-US" sz="1000">
                <a:cs typeface="Calibri"/>
              </a:endParaRPr>
            </a:p>
          </p:txBody>
        </p:sp>
        <p:pic>
          <p:nvPicPr>
            <p:cNvPr id="3" name="Picture 12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65A67E45-F84E-E0ED-08D7-803449C4A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622" b="37460"/>
            <a:stretch/>
          </p:blipFill>
          <p:spPr>
            <a:xfrm rot="5400000">
              <a:off x="-873376" y="3769244"/>
              <a:ext cx="4648200" cy="32252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6C5CAE-74FF-AD1B-1A86-73F9F1DE23D0}"/>
                </a:ext>
              </a:extLst>
            </p:cNvPr>
            <p:cNvSpPr txBox="1"/>
            <p:nvPr/>
          </p:nvSpPr>
          <p:spPr>
            <a:xfrm>
              <a:off x="797001" y="2685428"/>
              <a:ext cx="64633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3.73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0322E4-AD33-6B32-70C4-069903CB1AF7}"/>
                </a:ext>
              </a:extLst>
            </p:cNvPr>
            <p:cNvSpPr txBox="1"/>
            <p:nvPr/>
          </p:nvSpPr>
          <p:spPr>
            <a:xfrm>
              <a:off x="797001" y="4263114"/>
              <a:ext cx="64633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9.37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E39421-6757-231E-0694-9D9376CD805D}"/>
                </a:ext>
              </a:extLst>
            </p:cNvPr>
            <p:cNvSpPr txBox="1"/>
            <p:nvPr/>
          </p:nvSpPr>
          <p:spPr>
            <a:xfrm>
              <a:off x="679981" y="5525609"/>
              <a:ext cx="76335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13.98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D43899-4706-F04F-A586-B70AD20A2904}"/>
                </a:ext>
              </a:extLst>
            </p:cNvPr>
            <p:cNvSpPr txBox="1"/>
            <p:nvPr/>
          </p:nvSpPr>
          <p:spPr>
            <a:xfrm>
              <a:off x="795240" y="1649280"/>
              <a:ext cx="6480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ea typeface="Calibri" panose="020F0502020204030204"/>
                  <a:cs typeface="Calibri" panose="020F0502020204030204"/>
                </a:rPr>
                <a:t>0.15</a:t>
              </a: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8FEDE8-C61E-9248-B933-6E72B912D463}"/>
                </a:ext>
              </a:extLst>
            </p:cNvPr>
            <p:cNvSpPr txBox="1"/>
            <p:nvPr/>
          </p:nvSpPr>
          <p:spPr>
            <a:xfrm>
              <a:off x="679172" y="5835493"/>
              <a:ext cx="76416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cs typeface="Calibri" panose="020F0502020204030204"/>
                </a:rPr>
                <a:t>15.00</a:t>
              </a:r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A51CD8-9B5C-0347-9AA6-273758C80A1A}"/>
              </a:ext>
            </a:extLst>
          </p:cNvPr>
          <p:cNvGrpSpPr/>
          <p:nvPr/>
        </p:nvGrpSpPr>
        <p:grpSpPr>
          <a:xfrm>
            <a:off x="1986818" y="949235"/>
            <a:ext cx="1260858" cy="5079566"/>
            <a:chOff x="1901976" y="949235"/>
            <a:chExt cx="1260858" cy="50795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4DC71-A798-A645-A954-CB0A26CA34DD}"/>
                </a:ext>
              </a:extLst>
            </p:cNvPr>
            <p:cNvSpPr txBox="1"/>
            <p:nvPr/>
          </p:nvSpPr>
          <p:spPr>
            <a:xfrm>
              <a:off x="1901976" y="949235"/>
              <a:ext cx="1260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Training set</a:t>
              </a:r>
            </a:p>
          </p:txBody>
        </p:sp>
        <p:pic>
          <p:nvPicPr>
            <p:cNvPr id="4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5D82DE9-1029-809A-EED6-B99B458D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348" y="1359820"/>
              <a:ext cx="1092157" cy="466898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F09C7F4-2D13-7974-60B9-02B8FAEC956B}"/>
              </a:ext>
            </a:extLst>
          </p:cNvPr>
          <p:cNvSpPr txBox="1"/>
          <p:nvPr/>
        </p:nvSpPr>
        <p:spPr>
          <a:xfrm>
            <a:off x="7756173" y="1419623"/>
            <a:ext cx="3321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5045B1-4B02-3004-8C29-4581CAD90D7D}"/>
              </a:ext>
            </a:extLst>
          </p:cNvPr>
          <p:cNvSpPr txBox="1"/>
          <p:nvPr/>
        </p:nvSpPr>
        <p:spPr>
          <a:xfrm>
            <a:off x="7986809" y="1716201"/>
            <a:ext cx="6480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4.05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76B1DE-8270-90EE-82A5-AA38E0E97998}"/>
              </a:ext>
            </a:extLst>
          </p:cNvPr>
          <p:cNvSpPr txBox="1"/>
          <p:nvPr/>
        </p:nvSpPr>
        <p:spPr>
          <a:xfrm>
            <a:off x="7986808" y="2841882"/>
            <a:ext cx="6480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0.00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FB4BB8-C0DF-262D-5569-A746C8B03C2A}"/>
              </a:ext>
            </a:extLst>
          </p:cNvPr>
          <p:cNvSpPr txBox="1"/>
          <p:nvPr/>
        </p:nvSpPr>
        <p:spPr>
          <a:xfrm>
            <a:off x="7986808" y="5569496"/>
            <a:ext cx="6480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0.00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7C7BB0-26E4-D613-F291-2A5CFA8A751A}"/>
              </a:ext>
            </a:extLst>
          </p:cNvPr>
          <p:cNvSpPr txBox="1"/>
          <p:nvPr/>
        </p:nvSpPr>
        <p:spPr>
          <a:xfrm>
            <a:off x="8012785" y="4175382"/>
            <a:ext cx="6480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0.00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90791-B2FE-906D-7F1D-4DF5003C9395}"/>
              </a:ext>
            </a:extLst>
          </p:cNvPr>
          <p:cNvSpPr txBox="1"/>
          <p:nvPr/>
        </p:nvSpPr>
        <p:spPr>
          <a:xfrm>
            <a:off x="7986808" y="3101655"/>
            <a:ext cx="7087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11.03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20860A-569C-897D-F322-8DD8FCD2A9F0}"/>
              </a:ext>
            </a:extLst>
          </p:cNvPr>
          <p:cNvSpPr txBox="1"/>
          <p:nvPr/>
        </p:nvSpPr>
        <p:spPr>
          <a:xfrm>
            <a:off x="7986807" y="4452473"/>
            <a:ext cx="7087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17.64</a:t>
            </a:r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36BCB9-A3C5-B643-5D3C-F42D4BD8EB57}"/>
              </a:ext>
            </a:extLst>
          </p:cNvPr>
          <p:cNvGrpSpPr/>
          <p:nvPr/>
        </p:nvGrpSpPr>
        <p:grpSpPr>
          <a:xfrm>
            <a:off x="8755423" y="1400573"/>
            <a:ext cx="2804384" cy="4495051"/>
            <a:chOff x="8538946" y="1400573"/>
            <a:chExt cx="2804384" cy="449505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6463C1-901A-5BC2-A801-8A080994D2F5}"/>
                </a:ext>
              </a:extLst>
            </p:cNvPr>
            <p:cNvSpPr txBox="1"/>
            <p:nvPr/>
          </p:nvSpPr>
          <p:spPr>
            <a:xfrm>
              <a:off x="8998754" y="1400573"/>
              <a:ext cx="1156279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Difference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2424D7-231A-E5EB-20B6-8F6CD69DDA01}"/>
                </a:ext>
              </a:extLst>
            </p:cNvPr>
            <p:cNvSpPr txBox="1"/>
            <p:nvPr/>
          </p:nvSpPr>
          <p:spPr>
            <a:xfrm>
              <a:off x="10327924" y="1532191"/>
              <a:ext cx="101540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>
                  <a:cs typeface="Calibri"/>
                </a:rPr>
                <a:t>ΔU (m/s)</a:t>
              </a:r>
            </a:p>
          </p:txBody>
        </p:sp>
        <p:pic>
          <p:nvPicPr>
            <p:cNvPr id="24" name="Picture 27" descr="Icon&#10;&#10;Description automatically generated">
              <a:extLst>
                <a:ext uri="{FF2B5EF4-FFF2-40B4-BE49-F238E27FC236}">
                  <a16:creationId xmlns:a16="http://schemas.microsoft.com/office/drawing/2014/main" id="{EDDB3652-FD94-7BC8-CB50-038093890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424" r="7663" b="10966"/>
            <a:stretch/>
          </p:blipFill>
          <p:spPr>
            <a:xfrm>
              <a:off x="8538946" y="1682246"/>
              <a:ext cx="2092852" cy="42133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EF00EC-9952-B8B7-1866-F3519034831F}"/>
                </a:ext>
              </a:extLst>
            </p:cNvPr>
            <p:cNvSpPr txBox="1"/>
            <p:nvPr/>
          </p:nvSpPr>
          <p:spPr>
            <a:xfrm>
              <a:off x="8762361" y="1791965"/>
              <a:ext cx="1736702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/>
                <a:t>RMSE = </a:t>
              </a:r>
              <a:r>
                <a:rPr lang="en-US" sz="1600">
                  <a:ea typeface="+mn-lt"/>
                  <a:cs typeface="+mn-lt"/>
                </a:rPr>
                <a:t>3.74 e-3</a:t>
              </a:r>
              <a:endParaRPr lang="en-US" sz="1600">
                <a:cs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176EFF-FF04-C1BC-3DE4-BDAB8FAAF550}"/>
                </a:ext>
              </a:extLst>
            </p:cNvPr>
            <p:cNvSpPr txBox="1"/>
            <p:nvPr/>
          </p:nvSpPr>
          <p:spPr>
            <a:xfrm>
              <a:off x="8784009" y="4524775"/>
              <a:ext cx="135485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RMSE = </a:t>
              </a:r>
              <a:r>
                <a:rPr lang="en-US">
                  <a:ea typeface="+mn-lt"/>
                  <a:cs typeface="+mn-lt"/>
                </a:rPr>
                <a:t>0.57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C6119-3399-FEC7-A16B-C0FA4658AA55}"/>
                </a:ext>
              </a:extLst>
            </p:cNvPr>
            <p:cNvSpPr txBox="1"/>
            <p:nvPr/>
          </p:nvSpPr>
          <p:spPr>
            <a:xfrm>
              <a:off x="8760629" y="3144515"/>
              <a:ext cx="135485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/>
                <a:t>RMSE = </a:t>
              </a:r>
              <a:r>
                <a:rPr lang="en-US">
                  <a:ea typeface="+mn-lt"/>
                  <a:cs typeface="+mn-lt"/>
                </a:rPr>
                <a:t>0.55</a:t>
              </a:r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10E3FF-33EF-75D0-A223-1E7146695C18}"/>
                </a:ext>
              </a:extLst>
            </p:cNvPr>
            <p:cNvSpPr txBox="1"/>
            <p:nvPr/>
          </p:nvSpPr>
          <p:spPr>
            <a:xfrm>
              <a:off x="10584536" y="1975973"/>
              <a:ext cx="64809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cs typeface="Calibri" panose="020F0502020204030204"/>
                </a:rPr>
                <a:t>4.3</a:t>
              </a:r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2CAEDF-4623-A037-CAE8-C04DFF1D6E8E}"/>
                </a:ext>
              </a:extLst>
            </p:cNvPr>
            <p:cNvSpPr txBox="1"/>
            <p:nvPr/>
          </p:nvSpPr>
          <p:spPr>
            <a:xfrm>
              <a:off x="10584536" y="5404973"/>
              <a:ext cx="64809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cs typeface="Calibri" panose="020F0502020204030204"/>
                </a:rPr>
                <a:t>-5</a:t>
              </a:r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42E330-1A5E-5E95-4874-E4BD143AF9E2}"/>
                </a:ext>
              </a:extLst>
            </p:cNvPr>
            <p:cNvSpPr txBox="1"/>
            <p:nvPr/>
          </p:nvSpPr>
          <p:spPr>
            <a:xfrm>
              <a:off x="10584536" y="3499973"/>
              <a:ext cx="64809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cs typeface="Calibri" panose="020F0502020204030204"/>
                </a:rPr>
                <a:t>0.0</a:t>
              </a:r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D2CD16-F14D-484B-880A-959EC892BB56}"/>
              </a:ext>
            </a:extLst>
          </p:cNvPr>
          <p:cNvGrpSpPr/>
          <p:nvPr/>
        </p:nvGrpSpPr>
        <p:grpSpPr>
          <a:xfrm>
            <a:off x="2194997" y="6058054"/>
            <a:ext cx="1236364" cy="276999"/>
            <a:chOff x="919332" y="6107575"/>
            <a:chExt cx="1236364" cy="276999"/>
          </a:xfrm>
        </p:grpSpPr>
        <p:pic>
          <p:nvPicPr>
            <p:cNvPr id="17" name="Picture 17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CA19DE23-0D4B-8940-8C98-9104B5471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406" t="18291" r="13713" b="64583"/>
            <a:stretch/>
          </p:blipFill>
          <p:spPr>
            <a:xfrm>
              <a:off x="919332" y="6142901"/>
              <a:ext cx="195850" cy="2138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1514A5-8285-37AD-EFC1-49C984CFAF43}"/>
                </a:ext>
              </a:extLst>
            </p:cNvPr>
            <p:cNvSpPr txBox="1"/>
            <p:nvPr/>
          </p:nvSpPr>
          <p:spPr>
            <a:xfrm>
              <a:off x="1045712" y="6107575"/>
              <a:ext cx="110998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/>
                <a:t>Testing points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6198F5-4DFD-B44D-AADF-A2353676B096}"/>
              </a:ext>
            </a:extLst>
          </p:cNvPr>
          <p:cNvGrpSpPr/>
          <p:nvPr/>
        </p:nvGrpSpPr>
        <p:grpSpPr>
          <a:xfrm>
            <a:off x="838200" y="6056623"/>
            <a:ext cx="1311563" cy="276999"/>
            <a:chOff x="916045" y="5886670"/>
            <a:chExt cx="1311563" cy="2769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AF4273-274C-5047-8332-515FCE75704A}"/>
                </a:ext>
              </a:extLst>
            </p:cNvPr>
            <p:cNvSpPr txBox="1"/>
            <p:nvPr/>
          </p:nvSpPr>
          <p:spPr>
            <a:xfrm>
              <a:off x="1051879" y="5886670"/>
              <a:ext cx="1175729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/>
                <a:t>Training points</a:t>
              </a:r>
            </a:p>
          </p:txBody>
        </p:sp>
        <p:pic>
          <p:nvPicPr>
            <p:cNvPr id="55" name="Picture 17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16439A07-E5A0-9F43-BA0B-AB7566804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406" r="13713" b="82874"/>
            <a:stretch/>
          </p:blipFill>
          <p:spPr>
            <a:xfrm>
              <a:off x="916045" y="5915131"/>
              <a:ext cx="195850" cy="213851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BF6E90-61DD-4340-B71E-582A7CC6139F}"/>
              </a:ext>
            </a:extLst>
          </p:cNvPr>
          <p:cNvSpPr txBox="1"/>
          <p:nvPr/>
        </p:nvSpPr>
        <p:spPr>
          <a:xfrm rot="16200000">
            <a:off x="3448199" y="2272608"/>
            <a:ext cx="1318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Umax</a:t>
            </a:r>
            <a:r>
              <a:rPr lang="en-US" sz="1400"/>
              <a:t> = 3.73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C62AE7-D21A-6646-9A08-496E65E532E6}"/>
              </a:ext>
            </a:extLst>
          </p:cNvPr>
          <p:cNvSpPr txBox="1"/>
          <p:nvPr/>
        </p:nvSpPr>
        <p:spPr>
          <a:xfrm rot="16200000">
            <a:off x="3448198" y="4977159"/>
            <a:ext cx="1318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Umax</a:t>
            </a:r>
            <a:r>
              <a:rPr lang="en-US" sz="1400"/>
              <a:t> = 13.98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1E6030-C64C-D84C-ADBE-DE9223A8F3D9}"/>
              </a:ext>
            </a:extLst>
          </p:cNvPr>
          <p:cNvSpPr txBox="1"/>
          <p:nvPr/>
        </p:nvSpPr>
        <p:spPr>
          <a:xfrm rot="16200000">
            <a:off x="3451942" y="3658782"/>
            <a:ext cx="1318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Umax</a:t>
            </a:r>
            <a:r>
              <a:rPr lang="en-US" sz="1400"/>
              <a:t> = 9.37</a:t>
            </a:r>
          </a:p>
        </p:txBody>
      </p:sp>
    </p:spTree>
    <p:extLst>
      <p:ext uri="{BB962C8B-B14F-4D97-AF65-F5344CB8AC3E}">
        <p14:creationId xmlns:p14="http://schemas.microsoft.com/office/powerpoint/2010/main" val="415728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F64E-E4EF-BF4E-A47B-2DCB5EEC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study of </a:t>
            </a:r>
            <a:r>
              <a:rPr lang="en-US" err="1"/>
              <a:t>Umax</a:t>
            </a:r>
            <a:r>
              <a:rPr lang="en-US"/>
              <a:t> and nu (20 data points)</a:t>
            </a:r>
          </a:p>
        </p:txBody>
      </p:sp>
    </p:spTree>
    <p:extLst>
      <p:ext uri="{BB962C8B-B14F-4D97-AF65-F5344CB8AC3E}">
        <p14:creationId xmlns:p14="http://schemas.microsoft.com/office/powerpoint/2010/main" val="1902844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8806-AACA-7748-BBAB-7D7954F6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for performance comparison</a:t>
            </a:r>
          </a:p>
        </p:txBody>
      </p:sp>
      <p:pic>
        <p:nvPicPr>
          <p:cNvPr id="16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4AA6D2-C143-34D0-7392-77817B18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49" y="376994"/>
            <a:ext cx="1951051" cy="5165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E41CF4-7A30-5A47-8BD7-FF8827B3E81D}"/>
              </a:ext>
            </a:extLst>
          </p:cNvPr>
          <p:cNvSpPr txBox="1"/>
          <p:nvPr/>
        </p:nvSpPr>
        <p:spPr>
          <a:xfrm>
            <a:off x="1912954" y="5584596"/>
            <a:ext cx="171380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1.5</a:t>
            </a:r>
          </a:p>
          <a:p>
            <a:r>
              <a:rPr lang="en-US"/>
              <a:t>Umax =0.15 m/s</a:t>
            </a:r>
          </a:p>
        </p:txBody>
      </p:sp>
      <p:pic>
        <p:nvPicPr>
          <p:cNvPr id="23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E132FB0-2C38-6A42-ABFF-43BA9280A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4177295"/>
            <a:ext cx="3495675" cy="1418060"/>
          </a:xfrm>
          <a:prstGeom prst="rect">
            <a:avLst/>
          </a:prstGeom>
        </p:spPr>
      </p:pic>
      <p:pic>
        <p:nvPicPr>
          <p:cNvPr id="24" name="Picture 16" descr="A picture containing blur&#10;&#10;Description automatically generated">
            <a:extLst>
              <a:ext uri="{FF2B5EF4-FFF2-40B4-BE49-F238E27FC236}">
                <a16:creationId xmlns:a16="http://schemas.microsoft.com/office/drawing/2014/main" id="{2906BDFE-38BD-C54A-AA61-22E820CD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75" y="4173581"/>
            <a:ext cx="3495675" cy="14064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4C2C61-7F97-2942-BFA2-488FA757ED49}"/>
              </a:ext>
            </a:extLst>
          </p:cNvPr>
          <p:cNvSpPr txBox="1"/>
          <p:nvPr/>
        </p:nvSpPr>
        <p:spPr>
          <a:xfrm>
            <a:off x="5317798" y="5622695"/>
            <a:ext cx="171380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67.5</a:t>
            </a:r>
          </a:p>
          <a:p>
            <a:r>
              <a:rPr lang="en-US">
                <a:ea typeface="+mn-lt"/>
                <a:cs typeface="+mn-lt"/>
              </a:rPr>
              <a:t>Umax =6.75 m/s</a:t>
            </a:r>
          </a:p>
          <a:p>
            <a:endParaRPr lang="en-US">
              <a:cs typeface="Calibri"/>
            </a:endParaRPr>
          </a:p>
        </p:txBody>
      </p:sp>
      <p:pic>
        <p:nvPicPr>
          <p:cNvPr id="26" name="Picture 19" descr="A picture containing blur&#10;&#10;Description automatically generated">
            <a:extLst>
              <a:ext uri="{FF2B5EF4-FFF2-40B4-BE49-F238E27FC236}">
                <a16:creationId xmlns:a16="http://schemas.microsoft.com/office/drawing/2014/main" id="{B2B5ED7A-68CF-5F4C-B6D0-ED0E8AF13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4181154"/>
            <a:ext cx="3390900" cy="1486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529BB-5F35-B945-B688-A229600F7781}"/>
              </a:ext>
            </a:extLst>
          </p:cNvPr>
          <p:cNvSpPr txBox="1"/>
          <p:nvPr/>
        </p:nvSpPr>
        <p:spPr>
          <a:xfrm>
            <a:off x="9399604" y="5622695"/>
            <a:ext cx="153907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Re = 150</a:t>
            </a:r>
          </a:p>
          <a:p>
            <a:r>
              <a:rPr lang="en-US">
                <a:cs typeface="Calibri"/>
              </a:rPr>
              <a:t>Umax =15 m/s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A175A-3291-734B-A431-111C105A98AF}"/>
                  </a:ext>
                </a:extLst>
              </p:cNvPr>
              <p:cNvSpPr txBox="1"/>
              <p:nvPr/>
            </p:nvSpPr>
            <p:spPr>
              <a:xfrm>
                <a:off x="838200" y="3398363"/>
                <a:ext cx="2351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Examples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73A175A-3291-734B-A431-111C105A9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98363"/>
                <a:ext cx="2351221" cy="369332"/>
              </a:xfrm>
              <a:prstGeom prst="rect">
                <a:avLst/>
              </a:prstGeom>
              <a:blipFill>
                <a:blip r:embed="rId6"/>
                <a:stretch>
                  <a:fillRect l="-23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1">
                <a:extLst>
                  <a:ext uri="{FF2B5EF4-FFF2-40B4-BE49-F238E27FC236}">
                    <a16:creationId xmlns:a16="http://schemas.microsoft.com/office/drawing/2014/main" id="{3C8DAE3C-0DAE-6F4C-85A7-D4E5F3650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430158"/>
                  </p:ext>
                </p:extLst>
              </p:nvPr>
            </p:nvGraphicFramePr>
            <p:xfrm>
              <a:off x="1656461" y="1386226"/>
              <a:ext cx="887907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6797577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94272563"/>
                        </a:ext>
                      </a:extLst>
                    </a:gridCol>
                    <a:gridCol w="2376678">
                      <a:extLst>
                        <a:ext uri="{9D8B030D-6E8A-4147-A177-3AD203B41FA5}">
                          <a16:colId xmlns:a16="http://schemas.microsoft.com/office/drawing/2014/main" val="250782069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781798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70650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Varying 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Training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Test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346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  (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[0.15 ,  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 and 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022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r>
                            <a:rPr lang="en-US"/>
                            <a:t>  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 and 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651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[0.15 ,   1.5]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[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 and 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1580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1">
                <a:extLst>
                  <a:ext uri="{FF2B5EF4-FFF2-40B4-BE49-F238E27FC236}">
                    <a16:creationId xmlns:a16="http://schemas.microsoft.com/office/drawing/2014/main" id="{3C8DAE3C-0DAE-6F4C-85A7-D4E5F3650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430158"/>
                  </p:ext>
                </p:extLst>
              </p:nvPr>
            </p:nvGraphicFramePr>
            <p:xfrm>
              <a:off x="1656461" y="1386226"/>
              <a:ext cx="8879078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67975774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94272563"/>
                        </a:ext>
                      </a:extLst>
                    </a:gridCol>
                    <a:gridCol w="2376678">
                      <a:extLst>
                        <a:ext uri="{9D8B030D-6E8A-4147-A177-3AD203B41FA5}">
                          <a16:colId xmlns:a16="http://schemas.microsoft.com/office/drawing/2014/main" val="2507820695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967817988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070650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Varying 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375" t="-8197" r="-347566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7179" t="-8197" r="-137949" b="-3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Training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Test points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346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75" t="-108197" r="-447566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[0.15 ,   15]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 and 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90226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75" t="-120952" r="-447566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7179" t="-120952" r="-137949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10 and 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651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75" t="-380328" r="-44756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/>
                            <a:t>[0.15 ,   1.5]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7179" t="-380328" r="-13794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20 and 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15806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9202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8054-5949-44B8-BE30-D775662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number of files and processes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DB351-40E7-4571-90B2-C405F5BCABFA}"/>
              </a:ext>
            </a:extLst>
          </p:cNvPr>
          <p:cNvSpPr txBox="1"/>
          <p:nvPr/>
        </p:nvSpPr>
        <p:spPr>
          <a:xfrm>
            <a:off x="838200" y="1233996"/>
            <a:ext cx="10445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Persistence of validation/training loss and dynamic 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Flag dynamic 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Scale number of h5 files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2 IC (50 </a:t>
            </a:r>
            <a:r>
              <a:rPr lang="en-US" err="1"/>
              <a:t>ea</a:t>
            </a:r>
            <a:r>
              <a:rPr lang="en-US"/>
              <a:t>), 2 BC (100 </a:t>
            </a:r>
            <a:r>
              <a:rPr lang="en-US" err="1"/>
              <a:t>ea</a:t>
            </a:r>
            <a:r>
              <a:rPr lang="en-US"/>
              <a:t>), 4 Eq (2500 </a:t>
            </a:r>
            <a:r>
              <a:rPr lang="en-US" err="1"/>
              <a:t>ea</a:t>
            </a:r>
            <a:r>
              <a:rPr lang="en-US"/>
              <a:t>) – 2 / 5 / 10 / 20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16 IC (100 </a:t>
            </a:r>
            <a:r>
              <a:rPr lang="en-US" err="1"/>
              <a:t>ea</a:t>
            </a:r>
            <a:r>
              <a:rPr lang="en-US"/>
              <a:t>), 16 BC (100 </a:t>
            </a:r>
            <a:r>
              <a:rPr lang="en-US" err="1"/>
              <a:t>ea</a:t>
            </a:r>
            <a:r>
              <a:rPr lang="en-US"/>
              <a:t>), 64 Eq (100 </a:t>
            </a:r>
            <a:r>
              <a:rPr lang="en-US" err="1"/>
              <a:t>ea</a:t>
            </a:r>
            <a:r>
              <a:rPr lang="en-US"/>
              <a:t>) – 10 / 20 / 50 / 100 / 200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2 IC (100 </a:t>
            </a:r>
            <a:r>
              <a:rPr lang="en-US" err="1"/>
              <a:t>ea</a:t>
            </a:r>
            <a:r>
              <a:rPr lang="en-US"/>
              <a:t>), 2 BC (200 </a:t>
            </a:r>
            <a:r>
              <a:rPr lang="en-US" err="1"/>
              <a:t>ea</a:t>
            </a:r>
            <a:r>
              <a:rPr lang="en-US"/>
              <a:t>), 4 Eq (1000 / 2500 / 5000 </a:t>
            </a:r>
            <a:r>
              <a:rPr lang="en-US" err="1"/>
              <a:t>ea</a:t>
            </a:r>
            <a:r>
              <a:rPr lang="en-US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16 IC, 16 BC, 64 Eq (1000 / 2500 / 5000 </a:t>
            </a:r>
            <a:r>
              <a:rPr lang="en-US" err="1"/>
              <a:t>ea</a:t>
            </a:r>
            <a:r>
              <a:rPr lang="en-US"/>
              <a:t>) – 10 / 20 / 50 / 100 / 200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95E76-8CE4-CC49-8A50-0F368E35ECE8}"/>
              </a:ext>
            </a:extLst>
          </p:cNvPr>
          <p:cNvSpPr txBox="1"/>
          <p:nvPr/>
        </p:nvSpPr>
        <p:spPr>
          <a:xfrm>
            <a:off x="4713401" y="2756496"/>
            <a:ext cx="608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Loss vs iteration</a:t>
            </a:r>
          </a:p>
          <a:p>
            <a:r>
              <a:rPr lang="en-US" sz="3600" b="1">
                <a:solidFill>
                  <a:srgbClr val="FF0000"/>
                </a:solidFill>
              </a:rPr>
              <a:t>#files (IC, BC, Eq.) vs iteration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56174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927D-28CB-FD40-BEF4-976026E2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Navier-Stokes in the velocity-pressure (VP)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82CA1-D276-384A-86D7-38511706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85" y="1527142"/>
            <a:ext cx="7040115" cy="4699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D06F1-6539-3644-BD1F-8AE2587F9795}"/>
              </a:ext>
            </a:extLst>
          </p:cNvPr>
          <p:cNvSpPr txBox="1"/>
          <p:nvPr/>
        </p:nvSpPr>
        <p:spPr>
          <a:xfrm>
            <a:off x="4313685" y="1081478"/>
            <a:ext cx="5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Approach to improve solution from Modulus (</a:t>
            </a:r>
            <a:r>
              <a:rPr lang="en-US" b="1" err="1">
                <a:solidFill>
                  <a:srgbClr val="0432FF"/>
                </a:solidFill>
              </a:rPr>
              <a:t>SimNet</a:t>
            </a:r>
            <a:r>
              <a:rPr lang="en-US" b="1">
                <a:solidFill>
                  <a:srgbClr val="0432FF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6D0F3-7A17-0642-A696-25F3198CF95D}"/>
                  </a:ext>
                </a:extLst>
              </p:cNvPr>
              <p:cNvSpPr txBox="1"/>
              <p:nvPr/>
            </p:nvSpPr>
            <p:spPr>
              <a:xfrm>
                <a:off x="838200" y="1266144"/>
                <a:ext cx="3475485" cy="4633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Most papers use the velocity-pressure (VP) form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600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600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/>
                  <a:t>	</a:t>
                </a:r>
                <a:r>
                  <a:rPr lang="en-US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i="1"/>
                  <a:t>			</a:t>
                </a:r>
                <a:r>
                  <a:rPr lang="en-US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/>
              </a:p>
              <a:p>
                <a:endParaRPr lang="en-US"/>
              </a:p>
              <a:p>
                <a:r>
                  <a:rPr lang="en-US"/>
                  <a:t>such that (Dirichlet and Neumann)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𝜞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i="1"/>
              </a:p>
              <a:p>
                <a:endParaRPr lang="en-US"/>
              </a:p>
              <a:p>
                <a:r>
                  <a:rPr lang="en-US"/>
                  <a:t>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In these papers, besides the PDEs, actual observations are used to estimate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Many report problems regarding training convergence.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6D0F3-7A17-0642-A696-25F3198CF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66144"/>
                <a:ext cx="3475485" cy="4633128"/>
              </a:xfrm>
              <a:prstGeom prst="rect">
                <a:avLst/>
              </a:prstGeom>
              <a:blipFill>
                <a:blip r:embed="rId3"/>
                <a:stretch>
                  <a:fillRect l="-1579" t="-789" b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698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D8FD-22B2-2B4F-B999-8481EF9F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Results: number of files and processes (cont’d)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BBA47-2575-D940-BE75-4695FE46AC1B}"/>
              </a:ext>
            </a:extLst>
          </p:cNvPr>
          <p:cNvSpPr txBox="1"/>
          <p:nvPr/>
        </p:nvSpPr>
        <p:spPr>
          <a:xfrm>
            <a:off x="6096000" y="4387333"/>
            <a:ext cx="4311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Andre (and Renato)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801975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8F4B-D43E-6343-B07B-AC4AF47B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5ABD77-DBBA-AB45-8D59-72068DA08222}"/>
              </a:ext>
            </a:extLst>
          </p:cNvPr>
          <p:cNvGrpSpPr/>
          <p:nvPr/>
        </p:nvGrpSpPr>
        <p:grpSpPr>
          <a:xfrm>
            <a:off x="1141075" y="1209446"/>
            <a:ext cx="9909850" cy="4713536"/>
            <a:chOff x="188377" y="1153002"/>
            <a:chExt cx="9909850" cy="471353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18E9454-0E87-9C4C-9A8F-BBD6565F0F37}"/>
                </a:ext>
              </a:extLst>
            </p:cNvPr>
            <p:cNvSpPr/>
            <p:nvPr/>
          </p:nvSpPr>
          <p:spPr>
            <a:xfrm>
              <a:off x="3888242" y="1338167"/>
              <a:ext cx="2744776" cy="978713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2DB5725-D4C7-2948-8109-64FFC664A734}"/>
                </a:ext>
              </a:extLst>
            </p:cNvPr>
            <p:cNvSpPr/>
            <p:nvPr/>
          </p:nvSpPr>
          <p:spPr>
            <a:xfrm>
              <a:off x="4926277" y="157481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err="1"/>
                <a:t>DataPartitioner</a:t>
              </a:r>
              <a:endParaRPr lang="en-US" sz="1600" i="1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899CB1A-FC7D-3645-9E84-32B8E5052451}"/>
                </a:ext>
              </a:extLst>
            </p:cNvPr>
            <p:cNvSpPr/>
            <p:nvPr/>
          </p:nvSpPr>
          <p:spPr>
            <a:xfrm>
              <a:off x="537006" y="2748599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44A9920-E18A-5148-BF2B-E098CA471D96}"/>
                </a:ext>
              </a:extLst>
            </p:cNvPr>
            <p:cNvSpPr/>
            <p:nvPr/>
          </p:nvSpPr>
          <p:spPr>
            <a:xfrm>
              <a:off x="188377" y="2561486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352D9F0-89E9-AB43-83EB-6605FD7F5FF0}"/>
                </a:ext>
              </a:extLst>
            </p:cNvPr>
            <p:cNvSpPr/>
            <p:nvPr/>
          </p:nvSpPr>
          <p:spPr>
            <a:xfrm>
              <a:off x="1419574" y="3383647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FDE9A56-325B-9A45-A28F-3BBB044E6131}"/>
                </a:ext>
              </a:extLst>
            </p:cNvPr>
            <p:cNvSpPr/>
            <p:nvPr/>
          </p:nvSpPr>
          <p:spPr>
            <a:xfrm>
              <a:off x="3530674" y="1153002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HOST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80CFFD7D-DA19-6743-A9AE-06FF00242C4D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3289237" y="346349"/>
              <a:ext cx="604228" cy="42002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E7B71-B2CB-F447-88E0-111F50DB141C}"/>
                    </a:ext>
                  </a:extLst>
                </p:cNvPr>
                <p:cNvSpPr txBox="1"/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All-reduce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dirty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sz="1400" b="1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7E7B71-B2CB-F447-88E0-111F50DB14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1974" t="-1163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A3C12E-D2FC-334D-8CE1-50502551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65016" y="1460149"/>
              <a:ext cx="648582" cy="785783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CD528C7-A340-4E42-99C6-098CF6C63BBE}"/>
                </a:ext>
              </a:extLst>
            </p:cNvPr>
            <p:cNvSpPr/>
            <p:nvPr/>
          </p:nvSpPr>
          <p:spPr>
            <a:xfrm>
              <a:off x="610291" y="3384338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A4D1F6-86FB-934C-83DA-A09D95F57A02}"/>
                </a:ext>
              </a:extLst>
            </p:cNvPr>
            <p:cNvSpPr txBox="1"/>
            <p:nvPr/>
          </p:nvSpPr>
          <p:spPr>
            <a:xfrm>
              <a:off x="2547101" y="2136994"/>
              <a:ext cx="1327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Scatter data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68E0577-51C4-0043-A470-E71837353F81}"/>
                </a:ext>
              </a:extLst>
            </p:cNvPr>
            <p:cNvSpPr/>
            <p:nvPr/>
          </p:nvSpPr>
          <p:spPr>
            <a:xfrm>
              <a:off x="2937900" y="2744619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13B0A6-3E99-C542-9008-230BA463CECB}"/>
                </a:ext>
              </a:extLst>
            </p:cNvPr>
            <p:cNvSpPr/>
            <p:nvPr/>
          </p:nvSpPr>
          <p:spPr>
            <a:xfrm>
              <a:off x="2589271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6C84DBF-1E33-A844-9554-C9000201932F}"/>
                </a:ext>
              </a:extLst>
            </p:cNvPr>
            <p:cNvSpPr/>
            <p:nvPr/>
          </p:nvSpPr>
          <p:spPr>
            <a:xfrm>
              <a:off x="3820468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2257A47-2362-7148-A0B8-D2CD3FFD516D}"/>
                </a:ext>
              </a:extLst>
            </p:cNvPr>
            <p:cNvSpPr/>
            <p:nvPr/>
          </p:nvSpPr>
          <p:spPr>
            <a:xfrm>
              <a:off x="3011185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48F8C22-96BE-1446-9A81-0A25202138BC}"/>
                </a:ext>
              </a:extLst>
            </p:cNvPr>
            <p:cNvSpPr/>
            <p:nvPr/>
          </p:nvSpPr>
          <p:spPr>
            <a:xfrm>
              <a:off x="5338794" y="2740640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89BC0E6-40A0-F746-AF03-110093F5FE85}"/>
                </a:ext>
              </a:extLst>
            </p:cNvPr>
            <p:cNvSpPr/>
            <p:nvPr/>
          </p:nvSpPr>
          <p:spPr>
            <a:xfrm>
              <a:off x="4990165" y="2553528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5D5BE7E-53D2-1846-B181-C9919D3BCAD6}"/>
                </a:ext>
              </a:extLst>
            </p:cNvPr>
            <p:cNvSpPr/>
            <p:nvPr/>
          </p:nvSpPr>
          <p:spPr>
            <a:xfrm>
              <a:off x="6221362" y="3375689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4D81CA-F38E-E44E-9CE9-F5AA1474F237}"/>
                </a:ext>
              </a:extLst>
            </p:cNvPr>
            <p:cNvSpPr/>
            <p:nvPr/>
          </p:nvSpPr>
          <p:spPr>
            <a:xfrm>
              <a:off x="5412079" y="3376380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E45BF3B-FE3F-144A-AF2F-472B56081E98}"/>
                </a:ext>
              </a:extLst>
            </p:cNvPr>
            <p:cNvSpPr/>
            <p:nvPr/>
          </p:nvSpPr>
          <p:spPr>
            <a:xfrm>
              <a:off x="8189809" y="2744620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43EF56F-CCD8-8E4B-8E93-02B07DB4365C}"/>
                </a:ext>
              </a:extLst>
            </p:cNvPr>
            <p:cNvSpPr/>
            <p:nvPr/>
          </p:nvSpPr>
          <p:spPr>
            <a:xfrm>
              <a:off x="7841180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2DB3E97-C952-A64A-8069-236D1D653EAD}"/>
                </a:ext>
              </a:extLst>
            </p:cNvPr>
            <p:cNvSpPr/>
            <p:nvPr/>
          </p:nvSpPr>
          <p:spPr>
            <a:xfrm>
              <a:off x="9072377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9732027-C8BB-9B40-A5A4-05133F6B95AC}"/>
                </a:ext>
              </a:extLst>
            </p:cNvPr>
            <p:cNvSpPr/>
            <p:nvPr/>
          </p:nvSpPr>
          <p:spPr>
            <a:xfrm>
              <a:off x="8263094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40951D-11DE-3644-976B-E37D2CEF45AD}"/>
                </a:ext>
              </a:extLst>
            </p:cNvPr>
            <p:cNvCxnSpPr>
              <a:cxnSpLocks/>
              <a:stCxn id="6" idx="2"/>
              <a:endCxn id="47" idx="0"/>
            </p:cNvCxnSpPr>
            <p:nvPr/>
          </p:nvCxnSpPr>
          <p:spPr>
            <a:xfrm>
              <a:off x="1491215" y="3865855"/>
              <a:ext cx="0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6A2D-36C4-E840-A79E-1F33C74DE701}"/>
                </a:ext>
              </a:extLst>
            </p:cNvPr>
            <p:cNvCxnSpPr>
              <a:cxnSpLocks/>
              <a:stCxn id="6" idx="2"/>
              <a:endCxn id="52" idx="0"/>
            </p:cNvCxnSpPr>
            <p:nvPr/>
          </p:nvCxnSpPr>
          <p:spPr>
            <a:xfrm>
              <a:off x="1491215" y="3865855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1AB787-CE5D-054D-B201-437482082718}"/>
                </a:ext>
              </a:extLst>
            </p:cNvPr>
            <p:cNvCxnSpPr>
              <a:cxnSpLocks/>
              <a:stCxn id="6" idx="2"/>
              <a:endCxn id="57" idx="0"/>
            </p:cNvCxnSpPr>
            <p:nvPr/>
          </p:nvCxnSpPr>
          <p:spPr>
            <a:xfrm>
              <a:off x="1491215" y="3865855"/>
              <a:ext cx="4801788" cy="87546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AA400B2-5647-8B4E-9D3D-7D48A464C921}"/>
                </a:ext>
              </a:extLst>
            </p:cNvPr>
            <p:cNvCxnSpPr>
              <a:cxnSpLocks/>
              <a:stCxn id="6" idx="2"/>
              <a:endCxn id="62" idx="0"/>
            </p:cNvCxnSpPr>
            <p:nvPr/>
          </p:nvCxnSpPr>
          <p:spPr>
            <a:xfrm>
              <a:off x="1491215" y="3865855"/>
              <a:ext cx="7652803" cy="8794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D8245F0-7BB5-3F46-AF6C-3A97CA967543}"/>
                </a:ext>
              </a:extLst>
            </p:cNvPr>
            <p:cNvCxnSpPr>
              <a:cxnSpLocks/>
              <a:stCxn id="26" idx="2"/>
              <a:endCxn id="62" idx="0"/>
            </p:cNvCxnSpPr>
            <p:nvPr/>
          </p:nvCxnSpPr>
          <p:spPr>
            <a:xfrm>
              <a:off x="9144018" y="3857898"/>
              <a:ext cx="0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8B8846-921D-BA46-95ED-7056D8BA8F4C}"/>
                </a:ext>
              </a:extLst>
            </p:cNvPr>
            <p:cNvCxnSpPr>
              <a:cxnSpLocks/>
              <a:stCxn id="26" idx="2"/>
              <a:endCxn id="57" idx="0"/>
            </p:cNvCxnSpPr>
            <p:nvPr/>
          </p:nvCxnSpPr>
          <p:spPr>
            <a:xfrm flipH="1">
              <a:off x="6293003" y="3857898"/>
              <a:ext cx="2851015" cy="88342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8C9B45F-46D8-D842-BD52-7243CA325222}"/>
                </a:ext>
              </a:extLst>
            </p:cNvPr>
            <p:cNvCxnSpPr>
              <a:cxnSpLocks/>
              <a:stCxn id="26" idx="2"/>
              <a:endCxn id="52" idx="0"/>
            </p:cNvCxnSpPr>
            <p:nvPr/>
          </p:nvCxnSpPr>
          <p:spPr>
            <a:xfrm flipH="1">
              <a:off x="3892109" y="3857898"/>
              <a:ext cx="5251909" cy="88740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930D89D-41D8-FF4B-B9F8-662B8F72C488}"/>
                </a:ext>
              </a:extLst>
            </p:cNvPr>
            <p:cNvCxnSpPr>
              <a:cxnSpLocks/>
              <a:stCxn id="26" idx="2"/>
              <a:endCxn id="47" idx="0"/>
            </p:cNvCxnSpPr>
            <p:nvPr/>
          </p:nvCxnSpPr>
          <p:spPr>
            <a:xfrm flipH="1">
              <a:off x="1491215" y="3857898"/>
              <a:ext cx="7652803" cy="89138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EBC0CB-C7A4-4242-96B3-5B057F1643B9}"/>
                </a:ext>
              </a:extLst>
            </p:cNvPr>
            <p:cNvCxnSpPr>
              <a:cxnSpLocks/>
              <a:stCxn id="21" idx="2"/>
              <a:endCxn id="62" idx="0"/>
            </p:cNvCxnSpPr>
            <p:nvPr/>
          </p:nvCxnSpPr>
          <p:spPr>
            <a:xfrm>
              <a:off x="6293003" y="3857897"/>
              <a:ext cx="2851015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BC60AB-2F43-4C4E-A667-BF6CDCB3CE85}"/>
                </a:ext>
              </a:extLst>
            </p:cNvPr>
            <p:cNvCxnSpPr>
              <a:cxnSpLocks/>
              <a:stCxn id="21" idx="2"/>
              <a:endCxn id="57" idx="0"/>
            </p:cNvCxnSpPr>
            <p:nvPr/>
          </p:nvCxnSpPr>
          <p:spPr>
            <a:xfrm>
              <a:off x="6293003" y="3857897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88320A-DBA7-5641-9126-6048807EC44F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flipH="1">
              <a:off x="3892109" y="3857897"/>
              <a:ext cx="2400894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5B697E5-059C-404B-962C-6555AB000291}"/>
                </a:ext>
              </a:extLst>
            </p:cNvPr>
            <p:cNvCxnSpPr>
              <a:cxnSpLocks/>
              <a:stCxn id="21" idx="2"/>
              <a:endCxn id="47" idx="0"/>
            </p:cNvCxnSpPr>
            <p:nvPr/>
          </p:nvCxnSpPr>
          <p:spPr>
            <a:xfrm flipH="1">
              <a:off x="1491215" y="3857897"/>
              <a:ext cx="4801788" cy="89138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A7AC91E-58F0-3D43-998C-79E6A94922A1}"/>
                </a:ext>
              </a:extLst>
            </p:cNvPr>
            <p:cNvCxnSpPr>
              <a:cxnSpLocks/>
              <a:stCxn id="16" idx="2"/>
              <a:endCxn id="47" idx="0"/>
            </p:cNvCxnSpPr>
            <p:nvPr/>
          </p:nvCxnSpPr>
          <p:spPr>
            <a:xfrm flipH="1">
              <a:off x="1491215" y="3861876"/>
              <a:ext cx="2400894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86BDD4B-4FD4-484F-BF01-945B756069E3}"/>
                </a:ext>
              </a:extLst>
            </p:cNvPr>
            <p:cNvCxnSpPr>
              <a:cxnSpLocks/>
              <a:stCxn id="16" idx="2"/>
              <a:endCxn id="52" idx="0"/>
            </p:cNvCxnSpPr>
            <p:nvPr/>
          </p:nvCxnSpPr>
          <p:spPr>
            <a:xfrm>
              <a:off x="3892109" y="3861876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4CCD1C-1504-A648-8117-2BE0473C7324}"/>
                </a:ext>
              </a:extLst>
            </p:cNvPr>
            <p:cNvCxnSpPr>
              <a:cxnSpLocks/>
              <a:stCxn id="16" idx="2"/>
              <a:endCxn id="57" idx="0"/>
            </p:cNvCxnSpPr>
            <p:nvPr/>
          </p:nvCxnSpPr>
          <p:spPr>
            <a:xfrm>
              <a:off x="3892109" y="3861876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8E2333A-FB0D-1D48-935E-C8543F4C1E5B}"/>
                </a:ext>
              </a:extLst>
            </p:cNvPr>
            <p:cNvCxnSpPr>
              <a:cxnSpLocks/>
              <a:stCxn id="16" idx="2"/>
              <a:endCxn id="62" idx="0"/>
            </p:cNvCxnSpPr>
            <p:nvPr/>
          </p:nvCxnSpPr>
          <p:spPr>
            <a:xfrm>
              <a:off x="3892109" y="3861876"/>
              <a:ext cx="5251909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8AD5347-4BBE-8746-96C5-F0B46C6697E5}"/>
                </a:ext>
              </a:extLst>
            </p:cNvPr>
            <p:cNvSpPr/>
            <p:nvPr/>
          </p:nvSpPr>
          <p:spPr>
            <a:xfrm>
              <a:off x="537006" y="4749282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09ECBA3C-F08D-FC42-8AA6-EFB5804B9728}"/>
                </a:ext>
              </a:extLst>
            </p:cNvPr>
            <p:cNvSpPr/>
            <p:nvPr/>
          </p:nvSpPr>
          <p:spPr>
            <a:xfrm>
              <a:off x="188377" y="4562169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CD48789-5154-4446-A62B-A8450DF31B48}"/>
                </a:ext>
              </a:extLst>
            </p:cNvPr>
            <p:cNvSpPr/>
            <p:nvPr/>
          </p:nvSpPr>
          <p:spPr>
            <a:xfrm>
              <a:off x="1419574" y="5384330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EFF979-A0CB-D648-B8AD-AD89E83EA59F}"/>
                </a:ext>
              </a:extLst>
            </p:cNvPr>
            <p:cNvSpPr/>
            <p:nvPr/>
          </p:nvSpPr>
          <p:spPr>
            <a:xfrm>
              <a:off x="610291" y="5385021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66529738-6FA9-B34B-B4CF-CC7CAEBF02D4}"/>
                </a:ext>
              </a:extLst>
            </p:cNvPr>
            <p:cNvSpPr/>
            <p:nvPr/>
          </p:nvSpPr>
          <p:spPr>
            <a:xfrm>
              <a:off x="2937900" y="4745302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4A6F4A2-7F8F-2648-B86C-4BE1CA73B0AC}"/>
                </a:ext>
              </a:extLst>
            </p:cNvPr>
            <p:cNvSpPr/>
            <p:nvPr/>
          </p:nvSpPr>
          <p:spPr>
            <a:xfrm>
              <a:off x="2589271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44D408F-37E6-464A-A703-E9719269D626}"/>
                </a:ext>
              </a:extLst>
            </p:cNvPr>
            <p:cNvSpPr/>
            <p:nvPr/>
          </p:nvSpPr>
          <p:spPr>
            <a:xfrm>
              <a:off x="3820468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2FFC1AEB-BC9A-9D40-A8E0-5EB94C3639F1}"/>
                </a:ext>
              </a:extLst>
            </p:cNvPr>
            <p:cNvSpPr/>
            <p:nvPr/>
          </p:nvSpPr>
          <p:spPr>
            <a:xfrm>
              <a:off x="3011185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6A0804-7D7A-5C46-AFE6-69C0AC82B9F3}"/>
                </a:ext>
              </a:extLst>
            </p:cNvPr>
            <p:cNvSpPr/>
            <p:nvPr/>
          </p:nvSpPr>
          <p:spPr>
            <a:xfrm>
              <a:off x="5338794" y="4741323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F8019D8-178A-9B44-BAB6-3010FE57BA7A}"/>
                </a:ext>
              </a:extLst>
            </p:cNvPr>
            <p:cNvSpPr/>
            <p:nvPr/>
          </p:nvSpPr>
          <p:spPr>
            <a:xfrm>
              <a:off x="4990165" y="4554211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F007583-C0D7-1249-B489-0A76E467C86F}"/>
                </a:ext>
              </a:extLst>
            </p:cNvPr>
            <p:cNvSpPr/>
            <p:nvPr/>
          </p:nvSpPr>
          <p:spPr>
            <a:xfrm>
              <a:off x="6221362" y="5376372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34E6CEC5-9261-F949-BC07-F500375EACC6}"/>
                </a:ext>
              </a:extLst>
            </p:cNvPr>
            <p:cNvSpPr/>
            <p:nvPr/>
          </p:nvSpPr>
          <p:spPr>
            <a:xfrm>
              <a:off x="5412079" y="5377063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C5C9774-AA70-B249-8BC1-E6F686C96CB2}"/>
                </a:ext>
              </a:extLst>
            </p:cNvPr>
            <p:cNvSpPr/>
            <p:nvPr/>
          </p:nvSpPr>
          <p:spPr>
            <a:xfrm>
              <a:off x="8189809" y="4745303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A88237C0-DE48-BA47-820C-50DFFE1A07CE}"/>
                </a:ext>
              </a:extLst>
            </p:cNvPr>
            <p:cNvSpPr/>
            <p:nvPr/>
          </p:nvSpPr>
          <p:spPr>
            <a:xfrm>
              <a:off x="7841180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DAF4370-FB66-5046-8572-39FC527A477E}"/>
                </a:ext>
              </a:extLst>
            </p:cNvPr>
            <p:cNvSpPr/>
            <p:nvPr/>
          </p:nvSpPr>
          <p:spPr>
            <a:xfrm>
              <a:off x="9072377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D717254-AFC4-6542-9B7E-733620812BA3}"/>
                </a:ext>
              </a:extLst>
            </p:cNvPr>
            <p:cNvSpPr/>
            <p:nvPr/>
          </p:nvSpPr>
          <p:spPr>
            <a:xfrm>
              <a:off x="8263094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D06512A9-02E7-E248-9342-63D93284D07A}"/>
                </a:ext>
              </a:extLst>
            </p:cNvPr>
            <p:cNvCxnSpPr>
              <a:cxnSpLocks/>
              <a:stCxn id="5" idx="2"/>
              <a:endCxn id="16" idx="0"/>
            </p:cNvCxnSpPr>
            <p:nvPr/>
          </p:nvCxnSpPr>
          <p:spPr>
            <a:xfrm rot="5400000">
              <a:off x="4491674" y="1544806"/>
              <a:ext cx="600248" cy="1799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509C25D-83D6-DB47-9EB2-C0060A9A695D}"/>
                </a:ext>
              </a:extLst>
            </p:cNvPr>
            <p:cNvCxnSpPr>
              <a:cxnSpLocks/>
              <a:stCxn id="5" idx="2"/>
              <a:endCxn id="21" idx="0"/>
            </p:cNvCxnSpPr>
            <p:nvPr/>
          </p:nvCxnSpPr>
          <p:spPr>
            <a:xfrm rot="16200000" flipH="1">
              <a:off x="5694111" y="2141747"/>
              <a:ext cx="596269" cy="6015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6C52FB46-948B-3F4A-8674-E449CDD1CEF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16200000" flipH="1">
              <a:off x="7154048" y="681809"/>
              <a:ext cx="555978" cy="34811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5801812B-7B8F-904C-A1AA-81A8AADA88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1328" r="31685" b="3476"/>
          <a:stretch/>
        </p:blipFill>
        <p:spPr>
          <a:xfrm>
            <a:off x="2155372" y="2882613"/>
            <a:ext cx="433800" cy="47194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0C42029-5514-2341-B0A0-9EFD63C13B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8979" t="31499" b="5097"/>
          <a:stretch/>
        </p:blipFill>
        <p:spPr>
          <a:xfrm>
            <a:off x="4612404" y="2876216"/>
            <a:ext cx="387482" cy="46703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490294D-749F-4048-BD61-D2FEF458F7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1845" r="31662" b="4751"/>
          <a:stretch/>
        </p:blipFill>
        <p:spPr>
          <a:xfrm>
            <a:off x="6982822" y="2882613"/>
            <a:ext cx="433946" cy="46703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B3844F0-7E33-D142-B84F-0AD4A1496A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1662" t="31845" b="4751"/>
          <a:stretch/>
        </p:blipFill>
        <p:spPr>
          <a:xfrm>
            <a:off x="9769813" y="2882613"/>
            <a:ext cx="433946" cy="46703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8D97C63-A382-1B4B-A436-48BE593E4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1328" r="31685" b="3476"/>
          <a:stretch/>
        </p:blipFill>
        <p:spPr>
          <a:xfrm>
            <a:off x="2187599" y="4883206"/>
            <a:ext cx="433800" cy="47194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B58B4F7-799E-3540-BF18-33A77FFCB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8979" t="31499" b="5097"/>
          <a:stretch/>
        </p:blipFill>
        <p:spPr>
          <a:xfrm>
            <a:off x="4644631" y="4876809"/>
            <a:ext cx="387482" cy="46703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808096D-1A1F-F648-B838-1E139FCAB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1845" r="31662" b="4751"/>
          <a:stretch/>
        </p:blipFill>
        <p:spPr>
          <a:xfrm>
            <a:off x="7015049" y="4883206"/>
            <a:ext cx="433946" cy="46703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3B9C306-283F-D944-B7C7-1F602AAA1F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1662" t="31845" b="4751"/>
          <a:stretch/>
        </p:blipFill>
        <p:spPr>
          <a:xfrm>
            <a:off x="9802040" y="4883206"/>
            <a:ext cx="433946" cy="4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8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2C2C-FE9C-0A46-A5B0-0B28DE65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D72535-D643-0C4D-853A-6E28EACD089B}"/>
              </a:ext>
            </a:extLst>
          </p:cNvPr>
          <p:cNvGrpSpPr/>
          <p:nvPr/>
        </p:nvGrpSpPr>
        <p:grpSpPr>
          <a:xfrm>
            <a:off x="2027219" y="1444780"/>
            <a:ext cx="9317400" cy="4208194"/>
            <a:chOff x="919726" y="1324903"/>
            <a:chExt cx="9317400" cy="420819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A98FC11-49B8-AC4F-AA4A-CA36BE03DC00}"/>
                </a:ext>
              </a:extLst>
            </p:cNvPr>
            <p:cNvSpPr/>
            <p:nvPr/>
          </p:nvSpPr>
          <p:spPr>
            <a:xfrm>
              <a:off x="7623777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CB549DE-146C-4D4B-ADC4-5624EE41DEFE}"/>
                </a:ext>
              </a:extLst>
            </p:cNvPr>
            <p:cNvSpPr/>
            <p:nvPr/>
          </p:nvSpPr>
          <p:spPr>
            <a:xfrm>
              <a:off x="3242598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1349AD-1F51-5741-BD44-EC28A719EABB}"/>
                </a:ext>
              </a:extLst>
            </p:cNvPr>
            <p:cNvSpPr/>
            <p:nvPr/>
          </p:nvSpPr>
          <p:spPr>
            <a:xfrm>
              <a:off x="3154813" y="1510068"/>
              <a:ext cx="4699858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356ED1-70F9-DB45-B2AF-3DC3A073D1A3}"/>
                </a:ext>
              </a:extLst>
            </p:cNvPr>
            <p:cNvSpPr/>
            <p:nvPr/>
          </p:nvSpPr>
          <p:spPr>
            <a:xfrm>
              <a:off x="1695577" y="3956378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D5FF152-57A1-4345-8930-02F6BC673A7F}"/>
                </a:ext>
              </a:extLst>
            </p:cNvPr>
            <p:cNvSpPr/>
            <p:nvPr/>
          </p:nvSpPr>
          <p:spPr>
            <a:xfrm>
              <a:off x="4420602" y="202900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err="1"/>
                <a:t>DataPartitioner</a:t>
              </a:r>
              <a:endParaRPr lang="en-US" sz="1600" i="1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C54E798-DDF7-BC42-AAD2-006A0D85D1CA}"/>
                </a:ext>
              </a:extLst>
            </p:cNvPr>
            <p:cNvSpPr/>
            <p:nvPr/>
          </p:nvSpPr>
          <p:spPr>
            <a:xfrm>
              <a:off x="1268355" y="3951790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2F02EC-5CEF-7447-99FD-15FA324639DC}"/>
                </a:ext>
              </a:extLst>
            </p:cNvPr>
            <p:cNvGrpSpPr/>
            <p:nvPr/>
          </p:nvGrpSpPr>
          <p:grpSpPr>
            <a:xfrm>
              <a:off x="1455799" y="5163765"/>
              <a:ext cx="1173778" cy="369332"/>
              <a:chOff x="5201685" y="4139190"/>
              <a:chExt cx="11737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212E5F2-484F-5749-9BED-158EDE6CBE73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30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212E5F2-484F-5749-9BED-158EDE6CB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3012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32ED8CB-3F76-AF43-8D0F-CE660889E4A3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08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32ED8CB-3F76-AF43-8D0F-CE660889E4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086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0556A2-A5B0-4845-A252-DAFE1E45DF98}"/>
                </a:ext>
              </a:extLst>
            </p:cNvPr>
            <p:cNvSpPr/>
            <p:nvPr/>
          </p:nvSpPr>
          <p:spPr>
            <a:xfrm>
              <a:off x="919726" y="3764678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F3BE5B-73A7-F147-9C29-11A342FFE84F}"/>
                </a:ext>
              </a:extLst>
            </p:cNvPr>
            <p:cNvGrpSpPr/>
            <p:nvPr/>
          </p:nvGrpSpPr>
          <p:grpSpPr>
            <a:xfrm>
              <a:off x="3430042" y="5161460"/>
              <a:ext cx="1179101" cy="369332"/>
              <a:chOff x="5201685" y="4139190"/>
              <a:chExt cx="1179101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9DD613B-C54D-AB41-A412-FCF0765E08C1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9DD613B-C54D-AB41-A412-FCF0765E0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9A54B7A-D399-6642-874C-3A229AF7764D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9A54B7A-D399-6642-874C-3A229AF77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50D620-B569-2646-94FB-928A01184FE0}"/>
                </a:ext>
              </a:extLst>
            </p:cNvPr>
            <p:cNvSpPr/>
            <p:nvPr/>
          </p:nvSpPr>
          <p:spPr>
            <a:xfrm>
              <a:off x="2893969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D438A7D-4AE1-5949-8CB2-B1DC0D3AD45D}"/>
                </a:ext>
              </a:extLst>
            </p:cNvPr>
            <p:cNvSpPr/>
            <p:nvPr/>
          </p:nvSpPr>
          <p:spPr>
            <a:xfrm>
              <a:off x="5243812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E8FFEC-BBC7-3247-81FF-4D11958C0815}"/>
                </a:ext>
              </a:extLst>
            </p:cNvPr>
            <p:cNvGrpSpPr/>
            <p:nvPr/>
          </p:nvGrpSpPr>
          <p:grpSpPr>
            <a:xfrm>
              <a:off x="5431256" y="5161460"/>
              <a:ext cx="1179101" cy="369332"/>
              <a:chOff x="5201685" y="4139190"/>
              <a:chExt cx="1179101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2C23066-6ED4-854C-954C-AC49B8E632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2C23066-6ED4-854C-954C-AC49B8E632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48E8E16-9DD1-244C-99FD-207A125BE428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48E8E16-9DD1-244C-99FD-207A125BE4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96A39BF-1BF0-6543-BC20-AF5F24E7859D}"/>
                </a:ext>
              </a:extLst>
            </p:cNvPr>
            <p:cNvSpPr/>
            <p:nvPr/>
          </p:nvSpPr>
          <p:spPr>
            <a:xfrm>
              <a:off x="4895183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48E43F9-5D4B-3B48-B2AF-869640F12C1E}"/>
                </a:ext>
              </a:extLst>
            </p:cNvPr>
            <p:cNvGrpSpPr/>
            <p:nvPr/>
          </p:nvGrpSpPr>
          <p:grpSpPr>
            <a:xfrm>
              <a:off x="7811221" y="5161460"/>
              <a:ext cx="1211866" cy="369332"/>
              <a:chOff x="5201685" y="4139190"/>
              <a:chExt cx="1211866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8C4BBC3-2B9B-8149-BB03-81FB6E8D78D0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501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98C4BBC3-2B9B-8149-BB03-81FB6E8D7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50109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E36E18E-7F82-B44E-9B7E-76B035571557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389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E36E18E-7F82-B44E-9B7E-76B0355715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389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825E8D5-B8D1-9C42-A818-275EA769132D}"/>
                </a:ext>
              </a:extLst>
            </p:cNvPr>
            <p:cNvSpPr/>
            <p:nvPr/>
          </p:nvSpPr>
          <p:spPr>
            <a:xfrm>
              <a:off x="7275148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8524C50-16CB-E549-A35B-38D2B26AD6BB}"/>
                </a:ext>
              </a:extLst>
            </p:cNvPr>
            <p:cNvSpPr/>
            <p:nvPr/>
          </p:nvSpPr>
          <p:spPr>
            <a:xfrm>
              <a:off x="6138565" y="202900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/>
                <a:t>Optimizer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9D79ABB-0114-A945-9E4D-53D712F82DC3}"/>
                </a:ext>
              </a:extLst>
            </p:cNvPr>
            <p:cNvSpPr/>
            <p:nvPr/>
          </p:nvSpPr>
          <p:spPr>
            <a:xfrm>
              <a:off x="2797245" y="132490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HOST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B471D196-2220-4F4B-8B8C-126CA030E282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5400000">
              <a:off x="2789271" y="1559836"/>
              <a:ext cx="1357817" cy="3435266"/>
            </a:xfrm>
            <a:prstGeom prst="bentConnector3">
              <a:avLst>
                <a:gd name="adj1" fmla="val 6829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206CCB-2D15-1549-BE35-7720B8AF175D}"/>
                </a:ext>
              </a:extLst>
            </p:cNvPr>
            <p:cNvSpPr/>
            <p:nvPr/>
          </p:nvSpPr>
          <p:spPr>
            <a:xfrm>
              <a:off x="3664843" y="396537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8EB4A5-B599-0A4A-ADE7-39EC6CBAA082}"/>
                </a:ext>
              </a:extLst>
            </p:cNvPr>
            <p:cNvSpPr/>
            <p:nvPr/>
          </p:nvSpPr>
          <p:spPr>
            <a:xfrm>
              <a:off x="5684137" y="395097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10E6C6-45F7-9E42-9391-806BAE5FB017}"/>
                </a:ext>
              </a:extLst>
            </p:cNvPr>
            <p:cNvSpPr/>
            <p:nvPr/>
          </p:nvSpPr>
          <p:spPr>
            <a:xfrm>
              <a:off x="8029185" y="394526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4199889B-8327-4D4C-B79B-896419FD8D8C}"/>
                </a:ext>
              </a:extLst>
            </p:cNvPr>
            <p:cNvCxnSpPr>
              <a:cxnSpLocks/>
              <a:stCxn id="8" idx="2"/>
              <a:endCxn id="22" idx="0"/>
            </p:cNvCxnSpPr>
            <p:nvPr/>
          </p:nvCxnSpPr>
          <p:spPr>
            <a:xfrm rot="5400000">
              <a:off x="3769408" y="2548965"/>
              <a:ext cx="1366809" cy="1466000"/>
            </a:xfrm>
            <a:prstGeom prst="bentConnector3">
              <a:avLst>
                <a:gd name="adj1" fmla="val 6817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CEFB5037-7BAB-6A4A-9739-3C38DAD6C893}"/>
                </a:ext>
              </a:extLst>
            </p:cNvPr>
            <p:cNvCxnSpPr>
              <a:cxnSpLocks/>
              <a:stCxn id="8" idx="2"/>
              <a:endCxn id="23" idx="0"/>
            </p:cNvCxnSpPr>
            <p:nvPr/>
          </p:nvCxnSpPr>
          <p:spPr>
            <a:xfrm rot="16200000" flipH="1">
              <a:off x="4786255" y="2998118"/>
              <a:ext cx="1352409" cy="553294"/>
            </a:xfrm>
            <a:prstGeom prst="bentConnector3">
              <a:avLst>
                <a:gd name="adj1" fmla="val 69199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4C3ACB0-0D3E-3743-B062-0F525D6C77AB}"/>
                </a:ext>
              </a:extLst>
            </p:cNvPr>
            <p:cNvCxnSpPr>
              <a:cxnSpLocks/>
              <a:stCxn id="8" idx="2"/>
              <a:endCxn id="24" idx="0"/>
            </p:cNvCxnSpPr>
            <p:nvPr/>
          </p:nvCxnSpPr>
          <p:spPr>
            <a:xfrm rot="16200000" flipH="1">
              <a:off x="5961634" y="1822739"/>
              <a:ext cx="1346699" cy="2898342"/>
            </a:xfrm>
            <a:prstGeom prst="bentConnector3">
              <a:avLst>
                <a:gd name="adj1" fmla="val 6844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4293F8F-CB77-244C-B2D6-8CDEBC79077B}"/>
                </a:ext>
              </a:extLst>
            </p:cNvPr>
            <p:cNvSpPr/>
            <p:nvPr/>
          </p:nvSpPr>
          <p:spPr>
            <a:xfrm>
              <a:off x="2195412" y="3947811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E51628-E902-FE4C-9264-E1DA9275F707}"/>
                </a:ext>
              </a:extLst>
            </p:cNvPr>
            <p:cNvSpPr/>
            <p:nvPr/>
          </p:nvSpPr>
          <p:spPr>
            <a:xfrm>
              <a:off x="4164678" y="395680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B6395B-F1CD-6843-88BF-DDC0D3176F66}"/>
                </a:ext>
              </a:extLst>
            </p:cNvPr>
            <p:cNvSpPr/>
            <p:nvPr/>
          </p:nvSpPr>
          <p:spPr>
            <a:xfrm>
              <a:off x="6183972" y="394240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76A7A-E398-2B4C-A28D-566A405E5CA4}"/>
                </a:ext>
              </a:extLst>
            </p:cNvPr>
            <p:cNvSpPr/>
            <p:nvPr/>
          </p:nvSpPr>
          <p:spPr>
            <a:xfrm>
              <a:off x="8529020" y="393669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C2A28A7-3386-8E4A-9AC4-FEDF38DB0C55}"/>
                </a:ext>
              </a:extLst>
            </p:cNvPr>
            <p:cNvCxnSpPr>
              <a:cxnSpLocks/>
              <a:stCxn id="19" idx="2"/>
              <a:endCxn id="28" idx="0"/>
            </p:cNvCxnSpPr>
            <p:nvPr/>
          </p:nvCxnSpPr>
          <p:spPr>
            <a:xfrm rot="5400000">
              <a:off x="3902453" y="946489"/>
              <a:ext cx="1349250" cy="46533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6024D3C-1051-A143-A62C-DEA5006F5B77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 rot="5400000">
              <a:off x="4882590" y="1935618"/>
              <a:ext cx="1358242" cy="268412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5A5E61A7-9938-A440-A3BE-DA746FD426CA}"/>
                </a:ext>
              </a:extLst>
            </p:cNvPr>
            <p:cNvCxnSpPr>
              <a:cxnSpLocks/>
              <a:stCxn id="19" idx="2"/>
              <a:endCxn id="30" idx="0"/>
            </p:cNvCxnSpPr>
            <p:nvPr/>
          </p:nvCxnSpPr>
          <p:spPr>
            <a:xfrm rot="5400000">
              <a:off x="5899437" y="2938065"/>
              <a:ext cx="1343842" cy="66483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C06708F-99A9-FC49-9DED-990BDF3841F3}"/>
                </a:ext>
              </a:extLst>
            </p:cNvPr>
            <p:cNvCxnSpPr>
              <a:cxnSpLocks/>
              <a:stCxn id="19" idx="2"/>
              <a:endCxn id="31" idx="0"/>
            </p:cNvCxnSpPr>
            <p:nvPr/>
          </p:nvCxnSpPr>
          <p:spPr>
            <a:xfrm rot="16200000" flipH="1">
              <a:off x="7074816" y="2427520"/>
              <a:ext cx="1338132" cy="168021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E1800870-A88F-464B-9682-C8A720356A4A}"/>
                </a:ext>
              </a:extLst>
            </p:cNvPr>
            <p:cNvCxnSpPr>
              <a:cxnSpLocks/>
              <a:stCxn id="9" idx="2"/>
              <a:endCxn id="19" idx="3"/>
            </p:cNvCxnSpPr>
            <p:nvPr/>
          </p:nvCxnSpPr>
          <p:spPr>
            <a:xfrm rot="5400000" flipH="1" flipV="1">
              <a:off x="3221862" y="1085975"/>
              <a:ext cx="3219314" cy="5674930"/>
            </a:xfrm>
            <a:prstGeom prst="bentConnector4">
              <a:avLst>
                <a:gd name="adj1" fmla="val -7101"/>
                <a:gd name="adj2" fmla="val 128695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C886FC5-20D1-FC40-AAB8-799A6A990D82}"/>
                </a:ext>
              </a:extLst>
            </p:cNvPr>
            <p:cNvCxnSpPr>
              <a:cxnSpLocks/>
              <a:stCxn id="5" idx="2"/>
              <a:endCxn id="19" idx="3"/>
            </p:cNvCxnSpPr>
            <p:nvPr/>
          </p:nvCxnSpPr>
          <p:spPr>
            <a:xfrm rot="5400000" flipH="1" flipV="1">
              <a:off x="4210135" y="2071944"/>
              <a:ext cx="3217009" cy="3700687"/>
            </a:xfrm>
            <a:prstGeom prst="bentConnector4">
              <a:avLst>
                <a:gd name="adj1" fmla="val -7106"/>
                <a:gd name="adj2" fmla="val 144308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387AC492-3FA8-5041-A328-F62F87462151}"/>
                </a:ext>
              </a:extLst>
            </p:cNvPr>
            <p:cNvCxnSpPr>
              <a:cxnSpLocks/>
              <a:stCxn id="14" idx="2"/>
              <a:endCxn id="19" idx="3"/>
            </p:cNvCxnSpPr>
            <p:nvPr/>
          </p:nvCxnSpPr>
          <p:spPr>
            <a:xfrm rot="5400000" flipH="1" flipV="1">
              <a:off x="5210742" y="3072551"/>
              <a:ext cx="3217009" cy="1699473"/>
            </a:xfrm>
            <a:prstGeom prst="bentConnector4">
              <a:avLst>
                <a:gd name="adj1" fmla="val -7106"/>
                <a:gd name="adj2" fmla="val 195819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E366AADE-192A-AA4D-9E14-DC722A486049}"/>
                </a:ext>
              </a:extLst>
            </p:cNvPr>
            <p:cNvCxnSpPr>
              <a:cxnSpLocks/>
              <a:stCxn id="4" idx="2"/>
              <a:endCxn id="19" idx="3"/>
            </p:cNvCxnSpPr>
            <p:nvPr/>
          </p:nvCxnSpPr>
          <p:spPr>
            <a:xfrm rot="5400000" flipH="1">
              <a:off x="6400725" y="3582042"/>
              <a:ext cx="3217009" cy="680492"/>
            </a:xfrm>
            <a:prstGeom prst="bentConnector4">
              <a:avLst>
                <a:gd name="adj1" fmla="val -7106"/>
                <a:gd name="adj2" fmla="val -140236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7226E4B-ACBB-9245-8143-8AE2D87E50AE}"/>
                    </a:ext>
                  </a:extLst>
                </p:cNvPr>
                <p:cNvSpPr txBox="1"/>
                <p:nvPr/>
              </p:nvSpPr>
              <p:spPr>
                <a:xfrm>
                  <a:off x="6886098" y="2596886"/>
                  <a:ext cx="9076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Broadcast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a14:m>
                  <a:r>
                    <a:rPr lang="en-US" sz="1400" b="1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7226E4B-ACBB-9245-8143-8AE2D87E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098" y="2596886"/>
                  <a:ext cx="907684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2013" t="-2353" r="-6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6345F2-9109-A149-A5A3-06B809B922B5}"/>
                    </a:ext>
                  </a:extLst>
                </p:cNvPr>
                <p:cNvSpPr txBox="1"/>
                <p:nvPr/>
              </p:nvSpPr>
              <p:spPr>
                <a:xfrm>
                  <a:off x="9313988" y="3373769"/>
                  <a:ext cx="92313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Gather/</a:t>
                  </a:r>
                </a:p>
                <a:p>
                  <a:r>
                    <a:rPr lang="en-US"/>
                    <a:t>Reduce</a:t>
                  </a:r>
                </a:p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a14:m>
                  <a:r>
                    <a:rPr lang="en-US" b="1"/>
                    <a:t> 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6345F2-9109-A149-A5A3-06B809B92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988" y="3373769"/>
                  <a:ext cx="923138" cy="923330"/>
                </a:xfrm>
                <a:prstGeom prst="rect">
                  <a:avLst/>
                </a:prstGeom>
                <a:blipFill>
                  <a:blip r:embed="rId11"/>
                  <a:stretch>
                    <a:fillRect l="-5960" t="-3289" r="-59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AD876A3-5494-AF46-8561-76DCE0210888}"/>
                </a:ext>
              </a:extLst>
            </p:cNvPr>
            <p:cNvSpPr/>
            <p:nvPr/>
          </p:nvSpPr>
          <p:spPr>
            <a:xfrm>
              <a:off x="1648388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C8C6769-597A-2942-AA3D-4730B2A2FE47}"/>
                </a:ext>
              </a:extLst>
            </p:cNvPr>
            <p:cNvSpPr/>
            <p:nvPr/>
          </p:nvSpPr>
          <p:spPr>
            <a:xfrm>
              <a:off x="3622631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B4B5A13-9F80-6E44-95E2-DFDC3F664FCC}"/>
                </a:ext>
              </a:extLst>
            </p:cNvPr>
            <p:cNvSpPr/>
            <p:nvPr/>
          </p:nvSpPr>
          <p:spPr>
            <a:xfrm>
              <a:off x="5623845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EBBC0CE-4745-8F4F-95AF-654EE81DE31B}"/>
                </a:ext>
              </a:extLst>
            </p:cNvPr>
            <p:cNvSpPr/>
            <p:nvPr/>
          </p:nvSpPr>
          <p:spPr>
            <a:xfrm>
              <a:off x="8003810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8A34ED-3654-324F-BA25-52114074493A}"/>
                </a:ext>
              </a:extLst>
            </p:cNvPr>
            <p:cNvSpPr txBox="1"/>
            <p:nvPr/>
          </p:nvSpPr>
          <p:spPr>
            <a:xfrm>
              <a:off x="4527469" y="2605992"/>
              <a:ext cx="807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Scatter data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5EDBCF-5323-4641-9889-87762B23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66302" y="3964929"/>
              <a:ext cx="635000" cy="7239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7B248A6-F0F3-FB49-A629-31F0B701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84739" y="3952229"/>
              <a:ext cx="635000" cy="7366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606DEFC-13C6-FC40-B9DB-D567E72A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08891" y="3952229"/>
              <a:ext cx="635000" cy="7366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BAE9D7B-B6FF-E344-B970-6627DFBA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48990" y="3952229"/>
              <a:ext cx="635000" cy="7366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6E9B081-A00B-3541-885C-300638E24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06417" y="1642100"/>
              <a:ext cx="1043605" cy="1318842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A988072C-5D1D-EF40-9108-5D9CB569AC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5090" y="1368251"/>
            <a:ext cx="1117600" cy="20447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B35865E-55E9-0A44-A385-825656E33AE5}"/>
              </a:ext>
            </a:extLst>
          </p:cNvPr>
          <p:cNvSpPr txBox="1"/>
          <p:nvPr/>
        </p:nvSpPr>
        <p:spPr>
          <a:xfrm>
            <a:off x="822942" y="1075448"/>
            <a:ext cx="138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DOE points: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C92CF-1365-C141-A2A6-E37FE7B74BC0}"/>
              </a:ext>
            </a:extLst>
          </p:cNvPr>
          <p:cNvSpPr txBox="1"/>
          <p:nvPr/>
        </p:nvSpPr>
        <p:spPr>
          <a:xfrm>
            <a:off x="2027218" y="1099796"/>
            <a:ext cx="931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</a:rPr>
              <a:t>Single-machine (cluster) multi-GPU</a:t>
            </a:r>
          </a:p>
        </p:txBody>
      </p:sp>
      <p:pic>
        <p:nvPicPr>
          <p:cNvPr id="63" name="Graphic 62" descr="Target with solid fill">
            <a:extLst>
              <a:ext uri="{FF2B5EF4-FFF2-40B4-BE49-F238E27FC236}">
                <a16:creationId xmlns:a16="http://schemas.microsoft.com/office/drawing/2014/main" id="{D9EDC253-FC20-354B-8BD9-E009BDDF21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9673" y="1960549"/>
            <a:ext cx="385371" cy="38537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166AE237-FF36-BA4D-9F01-A553C49F5CA2}"/>
              </a:ext>
            </a:extLst>
          </p:cNvPr>
          <p:cNvGrpSpPr/>
          <p:nvPr/>
        </p:nvGrpSpPr>
        <p:grpSpPr>
          <a:xfrm>
            <a:off x="10728138" y="1076640"/>
            <a:ext cx="616203" cy="246888"/>
            <a:chOff x="10113030" y="2628182"/>
            <a:chExt cx="616203" cy="246888"/>
          </a:xfrm>
        </p:grpSpPr>
        <p:pic>
          <p:nvPicPr>
            <p:cNvPr id="65" name="Graphic 64" descr="Target with solid fill">
              <a:extLst>
                <a:ext uri="{FF2B5EF4-FFF2-40B4-BE49-F238E27FC236}">
                  <a16:creationId xmlns:a16="http://schemas.microsoft.com/office/drawing/2014/main" id="{C753249E-992B-E645-A193-07852843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13030" y="2628182"/>
              <a:ext cx="246888" cy="2468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AEBA46-0558-5648-A0C3-FDAD07D83C16}"/>
                </a:ext>
              </a:extLst>
            </p:cNvPr>
            <p:cNvSpPr txBox="1"/>
            <p:nvPr/>
          </p:nvSpPr>
          <p:spPr>
            <a:xfrm>
              <a:off x="10297705" y="2628516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Next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941A6E7-C515-9844-B5AE-A73EEF454DC9}"/>
              </a:ext>
            </a:extLst>
          </p:cNvPr>
          <p:cNvSpPr txBox="1"/>
          <p:nvPr/>
        </p:nvSpPr>
        <p:spPr>
          <a:xfrm>
            <a:off x="840955" y="6028063"/>
            <a:ext cx="64889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Implementation based on the Distributed Data-Parallel Training (DDP) paradigm</a:t>
            </a:r>
          </a:p>
        </p:txBody>
      </p:sp>
    </p:spTree>
    <p:extLst>
      <p:ext uri="{BB962C8B-B14F-4D97-AF65-F5344CB8AC3E}">
        <p14:creationId xmlns:p14="http://schemas.microsoft.com/office/powerpoint/2010/main" val="318060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6211-3C26-7E26-E76F-83070620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Estimating data size</a:t>
            </a:r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BD62AC-C68A-D38C-A446-4280D486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38" y="1040686"/>
            <a:ext cx="3573547" cy="2647538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9A6E17-7ECE-1FC6-C8C8-2BDF504B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52" y="3667145"/>
            <a:ext cx="3931920" cy="2647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216D6-24BF-711B-AE03-61B6DC70E7B6}"/>
              </a:ext>
            </a:extLst>
          </p:cNvPr>
          <p:cNvSpPr txBox="1"/>
          <p:nvPr/>
        </p:nvSpPr>
        <p:spPr>
          <a:xfrm>
            <a:off x="946378" y="4530321"/>
            <a:ext cx="49265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Baseline case : 1M collocation points, 50 doe points, 1,000 time steps, float32 =600 GB, float64=1,200 GB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ImageNet = 150GB, English Wikipedia = 20.69 GB, </a:t>
            </a:r>
            <a:r>
              <a:rPr lang="en-US"/>
              <a:t>c4/</a:t>
            </a:r>
            <a:r>
              <a:rPr lang="en-US" err="1"/>
              <a:t>en</a:t>
            </a:r>
            <a:r>
              <a:rPr lang="en-US">
                <a:ea typeface="+mn-lt"/>
                <a:cs typeface="+mn-lt"/>
              </a:rPr>
              <a:t> = 866.42 GB, c4/multilingual = 29.42 TB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C64D7-CD25-C44E-9E07-AA66EA5355BF}"/>
              </a:ext>
            </a:extLst>
          </p:cNvPr>
          <p:cNvSpPr txBox="1"/>
          <p:nvPr/>
        </p:nvSpPr>
        <p:spPr>
          <a:xfrm>
            <a:off x="838200" y="1238780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+mn-lt"/>
                <a:cs typeface="+mn-lt"/>
              </a:rPr>
              <a:t>Baseline case 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27C850-1783-C64A-BA10-E15841F9A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19665"/>
              </p:ext>
            </p:extLst>
          </p:nvPr>
        </p:nvGraphicFramePr>
        <p:xfrm>
          <a:off x="838201" y="1945640"/>
          <a:ext cx="52578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64454717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2521771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7411175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1575801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2995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Steady-state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Transient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4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Collocation points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01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DOE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0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Time steps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/>
                        <a:t>1,000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1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84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643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2C73-2B2E-E046-8DED-78C671C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case: Burgers’ equation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0E12A5-C6E0-8940-8545-6F1218D7A036}"/>
              </a:ext>
            </a:extLst>
          </p:cNvPr>
          <p:cNvCxnSpPr>
            <a:cxnSpLocks/>
          </p:cNvCxnSpPr>
          <p:nvPr/>
        </p:nvCxnSpPr>
        <p:spPr>
          <a:xfrm>
            <a:off x="1835040" y="2119800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7160-8277-2F49-9C0A-4826241BDB37}"/>
              </a:ext>
            </a:extLst>
          </p:cNvPr>
          <p:cNvCxnSpPr>
            <a:cxnSpLocks/>
          </p:cNvCxnSpPr>
          <p:nvPr/>
        </p:nvCxnSpPr>
        <p:spPr>
          <a:xfrm>
            <a:off x="1835040" y="2334925"/>
            <a:ext cx="27652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C5F7A9-E9E0-2546-99CD-FEFB77C8F3E1}"/>
              </a:ext>
            </a:extLst>
          </p:cNvPr>
          <p:cNvSpPr txBox="1"/>
          <p:nvPr/>
        </p:nvSpPr>
        <p:spPr>
          <a:xfrm>
            <a:off x="2111561" y="1970033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65EE8-F432-224F-BAE0-295022293256}"/>
              </a:ext>
            </a:extLst>
          </p:cNvPr>
          <p:cNvSpPr txBox="1"/>
          <p:nvPr/>
        </p:nvSpPr>
        <p:spPr>
          <a:xfrm>
            <a:off x="2111561" y="217222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IC</a:t>
            </a:r>
          </a:p>
        </p:txBody>
      </p:sp>
      <p:pic>
        <p:nvPicPr>
          <p:cNvPr id="16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174879D3-420F-E740-917F-3BB15E9A0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504" t="2239" r="2312" b="3420"/>
          <a:stretch/>
        </p:blipFill>
        <p:spPr>
          <a:xfrm>
            <a:off x="1420979" y="2525144"/>
            <a:ext cx="2940351" cy="1489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3E16A7-1EC3-8B4F-B5C5-A2EFC5FB43C0}"/>
              </a:ext>
            </a:extLst>
          </p:cNvPr>
          <p:cNvSpPr txBox="1"/>
          <p:nvPr/>
        </p:nvSpPr>
        <p:spPr>
          <a:xfrm>
            <a:off x="1259541" y="3965754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96855-CA3C-D540-968B-3650ACAA9B4C}"/>
              </a:ext>
            </a:extLst>
          </p:cNvPr>
          <p:cNvSpPr txBox="1"/>
          <p:nvPr/>
        </p:nvSpPr>
        <p:spPr>
          <a:xfrm>
            <a:off x="4146176" y="3965754"/>
            <a:ext cx="5378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1A24C-EB49-CF40-AD4B-A0EBDB068C28}"/>
              </a:ext>
            </a:extLst>
          </p:cNvPr>
          <p:cNvSpPr txBox="1"/>
          <p:nvPr/>
        </p:nvSpPr>
        <p:spPr>
          <a:xfrm>
            <a:off x="2693894" y="4082295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697C06-DC6B-594F-B719-9D6200FC86E7}"/>
              </a:ext>
            </a:extLst>
          </p:cNvPr>
          <p:cNvSpPr txBox="1"/>
          <p:nvPr/>
        </p:nvSpPr>
        <p:spPr>
          <a:xfrm>
            <a:off x="1017493" y="3741636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531FB-4EB8-4844-BE47-707276305F83}"/>
              </a:ext>
            </a:extLst>
          </p:cNvPr>
          <p:cNvSpPr txBox="1"/>
          <p:nvPr/>
        </p:nvSpPr>
        <p:spPr>
          <a:xfrm>
            <a:off x="1080246" y="2361071"/>
            <a:ext cx="5378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8DC1F-6496-BE49-A198-0B3ED60ABCBC}"/>
              </a:ext>
            </a:extLst>
          </p:cNvPr>
          <p:cNvSpPr txBox="1"/>
          <p:nvPr/>
        </p:nvSpPr>
        <p:spPr>
          <a:xfrm>
            <a:off x="838200" y="3087212"/>
            <a:ext cx="3585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6F0C-9DB1-0349-938A-0C7E79B07E26}"/>
              </a:ext>
            </a:extLst>
          </p:cNvPr>
          <p:cNvCxnSpPr>
            <a:cxnSpLocks/>
          </p:cNvCxnSpPr>
          <p:nvPr/>
        </p:nvCxnSpPr>
        <p:spPr>
          <a:xfrm flipH="1">
            <a:off x="1413481" y="2529665"/>
            <a:ext cx="7498" cy="14378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66794B-990C-A445-995D-AEAADEC72AD4}"/>
              </a:ext>
            </a:extLst>
          </p:cNvPr>
          <p:cNvCxnSpPr>
            <a:cxnSpLocks/>
          </p:cNvCxnSpPr>
          <p:nvPr/>
        </p:nvCxnSpPr>
        <p:spPr>
          <a:xfrm>
            <a:off x="1416280" y="2529154"/>
            <a:ext cx="2876029" cy="43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B71DE2-3032-E94C-BF82-A78D065EDEDC}"/>
              </a:ext>
            </a:extLst>
          </p:cNvPr>
          <p:cNvCxnSpPr>
            <a:cxnSpLocks/>
          </p:cNvCxnSpPr>
          <p:nvPr/>
        </p:nvCxnSpPr>
        <p:spPr>
          <a:xfrm>
            <a:off x="1425500" y="3967124"/>
            <a:ext cx="2876029" cy="43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2ACFC8-CFE0-E14C-9317-443752092B49}"/>
              </a:ext>
            </a:extLst>
          </p:cNvPr>
          <p:cNvSpPr txBox="1"/>
          <p:nvPr/>
        </p:nvSpPr>
        <p:spPr>
          <a:xfrm>
            <a:off x="838200" y="160070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h5 files</a:t>
            </a:r>
          </a:p>
        </p:txBody>
      </p:sp>
      <p:pic>
        <p:nvPicPr>
          <p:cNvPr id="27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798C5804-18E4-744F-BB92-4E1706FC5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156" t="66696" r="81254" b="7872"/>
          <a:stretch/>
        </p:blipFill>
        <p:spPr>
          <a:xfrm>
            <a:off x="2577355" y="2057413"/>
            <a:ext cx="296562" cy="332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E47B8F-02BF-A341-9671-5A935114B751}"/>
              </a:ext>
            </a:extLst>
          </p:cNvPr>
          <p:cNvSpPr txBox="1"/>
          <p:nvPr/>
        </p:nvSpPr>
        <p:spPr>
          <a:xfrm>
            <a:off x="2870359" y="2070194"/>
            <a:ext cx="1599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Equilibrium (2 files)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27FBC-F2AB-684F-9C57-57630A5290FE}"/>
              </a:ext>
            </a:extLst>
          </p:cNvPr>
          <p:cNvSpPr txBox="1"/>
          <p:nvPr/>
        </p:nvSpPr>
        <p:spPr>
          <a:xfrm>
            <a:off x="860741" y="4771931"/>
            <a:ext cx="435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h5 files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IC (100), 1 BC (200), 2 Eq (5000 </a:t>
            </a:r>
            <a:r>
              <a:rPr lang="en-US" err="1"/>
              <a:t>ea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processes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DD699-B64B-2747-A8EA-0D138B2DC430}"/>
              </a:ext>
            </a:extLst>
          </p:cNvPr>
          <p:cNvSpPr txBox="1"/>
          <p:nvPr/>
        </p:nvSpPr>
        <p:spPr>
          <a:xfrm>
            <a:off x="8961526" y="1102365"/>
            <a:ext cx="2392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(b) Stochastic dynamic batching (4 files / 4 proc)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5E8FA7-D7AA-4A65-91F9-02BCC981F20C}"/>
              </a:ext>
            </a:extLst>
          </p:cNvPr>
          <p:cNvGrpSpPr/>
          <p:nvPr/>
        </p:nvGrpSpPr>
        <p:grpSpPr>
          <a:xfrm>
            <a:off x="5455023" y="1102365"/>
            <a:ext cx="2743200" cy="4055340"/>
            <a:chOff x="5455023" y="1102365"/>
            <a:chExt cx="2743200" cy="405534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80AA79-86BD-A248-B572-AF5043083F50}"/>
                </a:ext>
              </a:extLst>
            </p:cNvPr>
            <p:cNvSpPr txBox="1"/>
            <p:nvPr/>
          </p:nvSpPr>
          <p:spPr>
            <a:xfrm>
              <a:off x="5683577" y="1102365"/>
              <a:ext cx="2392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(a) Baseline - traditional PINN implementation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189150-4265-4448-8364-DD512A3A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95935" y="1640743"/>
              <a:ext cx="2468880" cy="11470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ABCC4D-CD95-4F67-86B6-9E09127E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55023" y="2914435"/>
              <a:ext cx="2468880" cy="11657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4A1BA4-9E0C-4546-9EB3-30320B31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55023" y="4138871"/>
              <a:ext cx="2743200" cy="101883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D4C904-E75D-4A7F-AC85-AAB3711E205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4920" y="1640743"/>
            <a:ext cx="2468880" cy="185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9F20E-BC3D-4C6F-A8BA-8C93DF4EF6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4920" y="5351963"/>
            <a:ext cx="2743200" cy="1028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E896D0-AA0F-45A5-B812-56038C20A1A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84920" y="3496353"/>
            <a:ext cx="2468880" cy="1851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4CB8A8-8CE1-1343-9C00-F7FCC8CC2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501" y="5193429"/>
            <a:ext cx="2307402" cy="11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0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FF3C2945-0324-434F-9882-248E384DA049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1122" y="5316452"/>
            <a:ext cx="2743200" cy="10332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B3DADB0-58C6-46AE-8EB8-798AE144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1122" y="1720646"/>
            <a:ext cx="2468880" cy="1851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134D65-4576-4BBC-8C3A-37622E6112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1122" y="3518549"/>
            <a:ext cx="2468880" cy="1851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A25238-16D3-4FDF-89B2-75888A159491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814" y="5311880"/>
            <a:ext cx="2743200" cy="1033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53FE93-3806-4B6B-95D8-C5916A3AEC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814" y="1720646"/>
            <a:ext cx="2468880" cy="18516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7FA938-7559-4CE1-B89B-3A1E4B37CEE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6814" y="3518549"/>
            <a:ext cx="2468880" cy="18516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C913E7-F7A4-48B5-BD2E-A38885D3E7B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2507" y="1720646"/>
            <a:ext cx="2468880" cy="1851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C1DB360-5F11-4D3A-B3FB-1DA0939996A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2507" y="3518549"/>
            <a:ext cx="2468880" cy="18516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C9B2142-2BA7-4640-844F-F2BB147796AA}"/>
              </a:ext>
            </a:extLst>
          </p:cNvPr>
          <p:cNvPicPr>
            <a:picLocks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2507" y="5311880"/>
            <a:ext cx="2743200" cy="1033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AA4700-5051-4939-A91D-AF428BB2C083}"/>
              </a:ext>
            </a:extLst>
          </p:cNvPr>
          <p:cNvPicPr>
            <a:picLocks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092" y="4450429"/>
            <a:ext cx="2743200" cy="10332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A87955-D832-4763-AAF3-E7AE0F93648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100950"/>
            <a:ext cx="2468880" cy="1341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F98458-C213-4D6E-A2CF-CED2AACF87D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720646"/>
            <a:ext cx="2468880" cy="1399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48054-5949-44B8-BE30-D775662D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#points in Eq. &gt; #points in IC and 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9A6E-0F9C-41FE-8006-733560AA0E84}"/>
              </a:ext>
            </a:extLst>
          </p:cNvPr>
          <p:cNvSpPr txBox="1"/>
          <p:nvPr/>
        </p:nvSpPr>
        <p:spPr>
          <a:xfrm>
            <a:off x="838200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 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3C1B-D728-45ED-8857-0DBA453D15A6}"/>
              </a:ext>
            </a:extLst>
          </p:cNvPr>
          <p:cNvSpPr txBox="1"/>
          <p:nvPr/>
        </p:nvSpPr>
        <p:spPr>
          <a:xfrm>
            <a:off x="3552507" y="1346018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6 processes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4C463-E4DC-4379-94AB-4051BAE66A64}"/>
              </a:ext>
            </a:extLst>
          </p:cNvPr>
          <p:cNvSpPr txBox="1"/>
          <p:nvPr/>
        </p:nvSpPr>
        <p:spPr>
          <a:xfrm>
            <a:off x="6266814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E7400-DDF8-42BC-8D48-C5EF7092F743}"/>
              </a:ext>
            </a:extLst>
          </p:cNvPr>
          <p:cNvSpPr txBox="1"/>
          <p:nvPr/>
        </p:nvSpPr>
        <p:spPr>
          <a:xfrm>
            <a:off x="8981122" y="134601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 processes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C34F6-44E9-4F15-B6E4-8F088B4205F1}"/>
              </a:ext>
            </a:extLst>
          </p:cNvPr>
          <p:cNvSpPr txBox="1"/>
          <p:nvPr/>
        </p:nvSpPr>
        <p:spPr>
          <a:xfrm>
            <a:off x="838200" y="1011212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432FF"/>
                </a:solidFill>
              </a:rPr>
              <a:t>#points: 100 IC – 200 BC – 10,000 Eq.  / 8 h5 files: 2 IC (50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2 BC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4 Eq (2500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CC3E95-7B49-D541-B2CA-211903B9B284}"/>
              </a:ext>
            </a:extLst>
          </p:cNvPr>
          <p:cNvPicPr>
            <a:picLocks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924" y="5411931"/>
            <a:ext cx="2743200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7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A46464CB-81CF-48BF-B85E-145E1D84F65D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8879" y="5321024"/>
            <a:ext cx="2743200" cy="10332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0CAF8D-3D30-4078-B601-B665851797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8879" y="1725218"/>
            <a:ext cx="2468880" cy="1851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B75C9D-8BAA-4D04-8130-8F4CC2C58C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68879" y="3523121"/>
            <a:ext cx="2468880" cy="18516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CFA325-B1E5-4B6D-AB15-0B13A3266F8D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70" y="5316452"/>
            <a:ext cx="2743200" cy="1033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30C9A-9B77-4664-81E9-0E57B1BEC8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70" y="1720646"/>
            <a:ext cx="2468880" cy="1851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970E42-00A9-4E44-80AE-91D20D3FE2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4870" y="3518549"/>
            <a:ext cx="2468880" cy="1851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FCA09D-1521-4BDA-B117-9D96F1FDEB97}"/>
              </a:ext>
            </a:extLst>
          </p:cNvPr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860" y="5311880"/>
            <a:ext cx="2743200" cy="1033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02606-9AF3-4B30-A4F4-CB3E6F82046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860" y="3518549"/>
            <a:ext cx="2468880" cy="18516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4DD7A3-0690-47ED-9BFB-2EC5DBC8869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860" y="1720646"/>
            <a:ext cx="2468880" cy="1851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2CE8A-E4F8-4D56-931A-084BB33AFD1A}"/>
              </a:ext>
            </a:extLst>
          </p:cNvPr>
          <p:cNvPicPr>
            <a:picLocks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50" y="5311880"/>
            <a:ext cx="2743200" cy="103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2A42B-6699-4D2C-86C2-BC9A2126364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50" y="3518549"/>
            <a:ext cx="2468880" cy="1851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9E6E5A-0865-495C-818D-F99B4D268B5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50" y="1720646"/>
            <a:ext cx="2468880" cy="185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C48D-36BA-416B-BE22-891228E7543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9" y="3523121"/>
            <a:ext cx="2468880" cy="1851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C35F9-0F13-4875-90E0-DADA6BA51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9" y="1725218"/>
            <a:ext cx="2468880" cy="18516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AA4700-5051-4939-A91D-AF428BB2C083}"/>
              </a:ext>
            </a:extLst>
          </p:cNvPr>
          <p:cNvPicPr>
            <a:picLocks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7159" y="5316452"/>
            <a:ext cx="2743200" cy="1033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E48054-5949-44B8-BE30-D775662D6E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Test with #points in Eq.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/>
                  <a:t> #points in IC and BC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E48054-5949-44B8-BE30-D775662D6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8"/>
                <a:stretch>
                  <a:fillRect l="-1797" t="-9917" b="-20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629A6E-0F9C-41FE-8006-733560AA0E84}"/>
              </a:ext>
            </a:extLst>
          </p:cNvPr>
          <p:cNvSpPr txBox="1"/>
          <p:nvPr/>
        </p:nvSpPr>
        <p:spPr>
          <a:xfrm>
            <a:off x="-27159" y="1444860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 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3C1B-D728-45ED-8857-0DBA453D15A6}"/>
              </a:ext>
            </a:extLst>
          </p:cNvPr>
          <p:cNvSpPr txBox="1"/>
          <p:nvPr/>
        </p:nvSpPr>
        <p:spPr>
          <a:xfrm>
            <a:off x="2396850" y="1440288"/>
            <a:ext cx="2468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 processes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4C463-E4DC-4379-94AB-4051BAE66A64}"/>
              </a:ext>
            </a:extLst>
          </p:cNvPr>
          <p:cNvSpPr txBox="1"/>
          <p:nvPr/>
        </p:nvSpPr>
        <p:spPr>
          <a:xfrm>
            <a:off x="4820860" y="144028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50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E7400-DDF8-42BC-8D48-C5EF7092F743}"/>
              </a:ext>
            </a:extLst>
          </p:cNvPr>
          <p:cNvSpPr txBox="1"/>
          <p:nvPr/>
        </p:nvSpPr>
        <p:spPr>
          <a:xfrm>
            <a:off x="9668879" y="1444860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200 processes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C34F6-44E9-4F15-B6E4-8F088B4205F1}"/>
              </a:ext>
            </a:extLst>
          </p:cNvPr>
          <p:cNvSpPr txBox="1"/>
          <p:nvPr/>
        </p:nvSpPr>
        <p:spPr>
          <a:xfrm>
            <a:off x="838200" y="10112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432FF"/>
                </a:solidFill>
              </a:rPr>
              <a:t>#points: 1,600 IC – 1,600 BC – 6,400 Eq.  / 96 h5 files – 16 IC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16 BC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), 64 Eq (100 </a:t>
            </a:r>
            <a:r>
              <a:rPr lang="en-US" err="1">
                <a:solidFill>
                  <a:srgbClr val="0432FF"/>
                </a:solidFill>
              </a:rPr>
              <a:t>ea</a:t>
            </a:r>
            <a:r>
              <a:rPr lang="en-US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B0BA9-5266-4FD2-838A-7E21FC0DB10C}"/>
              </a:ext>
            </a:extLst>
          </p:cNvPr>
          <p:cNvSpPr txBox="1"/>
          <p:nvPr/>
        </p:nvSpPr>
        <p:spPr>
          <a:xfrm>
            <a:off x="7244870" y="1440288"/>
            <a:ext cx="246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(a) 100 processes</a:t>
            </a:r>
          </a:p>
        </p:txBody>
      </p:sp>
    </p:spTree>
    <p:extLst>
      <p:ext uri="{BB962C8B-B14F-4D97-AF65-F5344CB8AC3E}">
        <p14:creationId xmlns:p14="http://schemas.microsoft.com/office/powerpoint/2010/main" val="300370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C3F-101A-6547-A410-AFAB511B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physics to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/>
              <p:nvPr/>
            </p:nvSpPr>
            <p:spPr>
              <a:xfrm>
                <a:off x="838201" y="1363262"/>
                <a:ext cx="3845858" cy="206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1600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1600"/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600"/>
                  <a:t> is the viscosity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363262"/>
                <a:ext cx="3845858" cy="2063770"/>
              </a:xfrm>
              <a:prstGeom prst="rect">
                <a:avLst/>
              </a:prstGeom>
              <a:blipFill>
                <a:blip r:embed="rId2"/>
                <a:stretch>
                  <a:fillRect l="-952" t="-888" b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45679E-FD5B-2848-ADE0-1A8A5C73CDDA}"/>
              </a:ext>
            </a:extLst>
          </p:cNvPr>
          <p:cNvSpPr txBox="1"/>
          <p:nvPr/>
        </p:nvSpPr>
        <p:spPr>
          <a:xfrm>
            <a:off x="838200" y="1060569"/>
            <a:ext cx="86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EAC2-955F-4F49-9385-B0E6CE785C09}"/>
              </a:ext>
            </a:extLst>
          </p:cNvPr>
          <p:cNvSpPr txBox="1"/>
          <p:nvPr/>
        </p:nvSpPr>
        <p:spPr>
          <a:xfrm>
            <a:off x="5226082" y="106056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Classes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D8FB34-8116-5B41-863C-785F821FE6C6}"/>
              </a:ext>
            </a:extLst>
          </p:cNvPr>
          <p:cNvCxnSpPr>
            <a:cxnSpLocks/>
          </p:cNvCxnSpPr>
          <p:nvPr/>
        </p:nvCxnSpPr>
        <p:spPr>
          <a:xfrm>
            <a:off x="1835040" y="4106899"/>
            <a:ext cx="27652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8471A8-FD95-B04B-ADA9-B2ADA005E72F}"/>
              </a:ext>
            </a:extLst>
          </p:cNvPr>
          <p:cNvCxnSpPr>
            <a:cxnSpLocks/>
          </p:cNvCxnSpPr>
          <p:nvPr/>
        </p:nvCxnSpPr>
        <p:spPr>
          <a:xfrm>
            <a:off x="1835040" y="4322024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18CC4B-AA92-6743-9566-F9468D5B3970}"/>
              </a:ext>
            </a:extLst>
          </p:cNvPr>
          <p:cNvSpPr txBox="1"/>
          <p:nvPr/>
        </p:nvSpPr>
        <p:spPr>
          <a:xfrm>
            <a:off x="2111561" y="3957132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BurgersBC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57134-1A39-AC4A-9D8A-321B0BEAB8A3}"/>
              </a:ext>
            </a:extLst>
          </p:cNvPr>
          <p:cNvSpPr txBox="1"/>
          <p:nvPr/>
        </p:nvSpPr>
        <p:spPr>
          <a:xfrm>
            <a:off x="2111561" y="4159325"/>
            <a:ext cx="881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BurgersIC</a:t>
            </a:r>
            <a:endParaRPr lang="en-US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57C47A-294A-884D-9754-D81A02BC6B97}"/>
              </a:ext>
            </a:extLst>
          </p:cNvPr>
          <p:cNvGrpSpPr/>
          <p:nvPr/>
        </p:nvGrpSpPr>
        <p:grpSpPr>
          <a:xfrm>
            <a:off x="838200" y="4348170"/>
            <a:ext cx="3845858" cy="2059778"/>
            <a:chOff x="412376" y="1766047"/>
            <a:chExt cx="3845858" cy="2059778"/>
          </a:xfrm>
        </p:grpSpPr>
        <p:pic>
          <p:nvPicPr>
            <p:cNvPr id="18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2002B3E0-9DD9-6744-92FC-284ECED6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259" y="1896014"/>
              <a:ext cx="2985247" cy="15240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A1BF65-30B9-DB4C-BC3C-F3F9C8ACD0BB}"/>
                </a:ext>
              </a:extLst>
            </p:cNvPr>
            <p:cNvSpPr txBox="1"/>
            <p:nvPr/>
          </p:nvSpPr>
          <p:spPr>
            <a:xfrm>
              <a:off x="833717" y="3370730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1E4F52-D03E-FC46-BE57-9468C6EE5DAB}"/>
                </a:ext>
              </a:extLst>
            </p:cNvPr>
            <p:cNvSpPr txBox="1"/>
            <p:nvPr/>
          </p:nvSpPr>
          <p:spPr>
            <a:xfrm>
              <a:off x="3720352" y="3370730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FC3B5E-767F-6243-A79E-CB93AE7B881B}"/>
                </a:ext>
              </a:extLst>
            </p:cNvPr>
            <p:cNvSpPr txBox="1"/>
            <p:nvPr/>
          </p:nvSpPr>
          <p:spPr>
            <a:xfrm>
              <a:off x="2268070" y="3487271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77658-8198-EB4B-8DFA-2107235C135B}"/>
                </a:ext>
              </a:extLst>
            </p:cNvPr>
            <p:cNvSpPr txBox="1"/>
            <p:nvPr/>
          </p:nvSpPr>
          <p:spPr>
            <a:xfrm>
              <a:off x="591669" y="3146612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E6E93C-F610-2342-81C9-16F522E507F8}"/>
                </a:ext>
              </a:extLst>
            </p:cNvPr>
            <p:cNvSpPr txBox="1"/>
            <p:nvPr/>
          </p:nvSpPr>
          <p:spPr>
            <a:xfrm>
              <a:off x="654422" y="1766047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E21852-AA6C-3240-9036-9A7E6F1F1B42}"/>
                </a:ext>
              </a:extLst>
            </p:cNvPr>
            <p:cNvSpPr txBox="1"/>
            <p:nvPr/>
          </p:nvSpPr>
          <p:spPr>
            <a:xfrm>
              <a:off x="412376" y="2492188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x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087F7D-F86D-0143-9F8E-B2D8DF90D723}"/>
              </a:ext>
            </a:extLst>
          </p:cNvPr>
          <p:cNvCxnSpPr>
            <a:cxnSpLocks/>
          </p:cNvCxnSpPr>
          <p:nvPr/>
        </p:nvCxnSpPr>
        <p:spPr>
          <a:xfrm flipH="1">
            <a:off x="1413481" y="4516764"/>
            <a:ext cx="7498" cy="14378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BFD82E-9A90-254C-B195-F6941036C91B}"/>
              </a:ext>
            </a:extLst>
          </p:cNvPr>
          <p:cNvCxnSpPr>
            <a:cxnSpLocks/>
          </p:cNvCxnSpPr>
          <p:nvPr/>
        </p:nvCxnSpPr>
        <p:spPr>
          <a:xfrm>
            <a:off x="1416280" y="4516253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46600-9766-7944-BD70-0F0420A4640C}"/>
              </a:ext>
            </a:extLst>
          </p:cNvPr>
          <p:cNvCxnSpPr>
            <a:cxnSpLocks/>
          </p:cNvCxnSpPr>
          <p:nvPr/>
        </p:nvCxnSpPr>
        <p:spPr>
          <a:xfrm>
            <a:off x="1425500" y="5954223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2DCB53-B09F-C548-A47E-59CAE4745191}"/>
              </a:ext>
            </a:extLst>
          </p:cNvPr>
          <p:cNvSpPr txBox="1"/>
          <p:nvPr/>
        </p:nvSpPr>
        <p:spPr>
          <a:xfrm>
            <a:off x="838200" y="358780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Annotation in </a:t>
            </a:r>
            <a:r>
              <a:rPr lang="en-US" b="1" err="1">
                <a:solidFill>
                  <a:srgbClr val="0432FF"/>
                </a:solidFill>
              </a:rPr>
              <a:t>vtk</a:t>
            </a:r>
            <a:r>
              <a:rPr lang="en-US" b="1">
                <a:solidFill>
                  <a:srgbClr val="0432FF"/>
                </a:solidFill>
              </a:rPr>
              <a:t> file</a:t>
            </a:r>
          </a:p>
        </p:txBody>
      </p:sp>
      <p:pic>
        <p:nvPicPr>
          <p:cNvPr id="29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1BD293A8-DB1A-C243-9600-D9F4517B0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6" t="66696" r="81254" b="7872"/>
          <a:stretch/>
        </p:blipFill>
        <p:spPr>
          <a:xfrm>
            <a:off x="3174096" y="4056832"/>
            <a:ext cx="296562" cy="332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97274F-CE27-9E42-82FE-E673667BDA08}"/>
              </a:ext>
            </a:extLst>
          </p:cNvPr>
          <p:cNvSpPr txBox="1"/>
          <p:nvPr/>
        </p:nvSpPr>
        <p:spPr>
          <a:xfrm>
            <a:off x="3467100" y="4069613"/>
            <a:ext cx="740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Burgers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D329FC-4647-4EC2-8C81-D5B4299EAE28}"/>
              </a:ext>
            </a:extLst>
          </p:cNvPr>
          <p:cNvSpPr txBox="1"/>
          <p:nvPr/>
        </p:nvSpPr>
        <p:spPr>
          <a:xfrm>
            <a:off x="5226082" y="1679585"/>
            <a:ext cx="588567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urier" pitchFamily="2" charset="0"/>
              </a:rPr>
              <a:t>class </a:t>
            </a:r>
            <a:r>
              <a:rPr lang="en-US" sz="1400" b="1">
                <a:latin typeface="Courier" pitchFamily="2" charset="0"/>
              </a:rPr>
              <a:t>Burgers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TrainingHead</a:t>
            </a:r>
            <a:r>
              <a:rPr lang="en-US" sz="1400">
                <a:latin typeface="Courier" pitchFamily="2" charset="0"/>
              </a:rPr>
              <a:t>):</a:t>
            </a:r>
          </a:p>
          <a:p>
            <a:r>
              <a:rPr lang="en-US" sz="1400">
                <a:latin typeface="Courier" pitchFamily="2" charset="0"/>
              </a:rPr>
              <a:t>    def 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__(self, theta) -&gt; None:</a:t>
            </a:r>
          </a:p>
          <a:p>
            <a:r>
              <a:rPr lang="en-US" sz="1400">
                <a:latin typeface="Courier" pitchFamily="2" charset="0"/>
              </a:rPr>
              <a:t>        super(Burgers, self).__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__()</a:t>
            </a:r>
          </a:p>
          <a:p>
            <a:r>
              <a:rPr lang="en-US" sz="1400">
                <a:latin typeface="Courier" pitchFamily="2" charset="0"/>
              </a:rPr>
              <a:t>        </a:t>
            </a:r>
            <a:r>
              <a:rPr lang="en-US" sz="1400" err="1">
                <a:latin typeface="Courier" pitchFamily="2" charset="0"/>
              </a:rPr>
              <a:t>self.theta</a:t>
            </a:r>
            <a:r>
              <a:rPr lang="en-US" sz="1400">
                <a:latin typeface="Courier" pitchFamily="2" charset="0"/>
              </a:rPr>
              <a:t> = theta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</a:t>
            </a:r>
            <a:r>
              <a:rPr lang="en-US" sz="1400" err="1">
                <a:latin typeface="Courier" pitchFamily="2" charset="0"/>
              </a:rPr>
              <a:t>get_variables</a:t>
            </a:r>
            <a:r>
              <a:rPr lang="en-US" sz="1400">
                <a:latin typeface="Courier" pitchFamily="2" charset="0"/>
              </a:rPr>
              <a:t>(self, inputs):</a:t>
            </a:r>
          </a:p>
          <a:p>
            <a:r>
              <a:rPr lang="en-US" sz="1400">
                <a:latin typeface="Courier" pitchFamily="2" charset="0"/>
              </a:rPr>
              <a:t>        x = inputs[:, :1].</a:t>
            </a:r>
            <a:r>
              <a:rPr lang="en-US" sz="1400" err="1">
                <a:latin typeface="Courier" pitchFamily="2" charset="0"/>
              </a:rPr>
              <a:t>requires_grad</a:t>
            </a:r>
            <a:r>
              <a:rPr lang="en-US" sz="1400">
                <a:latin typeface="Courier" pitchFamily="2" charset="0"/>
              </a:rPr>
              <a:t>_()</a:t>
            </a:r>
          </a:p>
          <a:p>
            <a:r>
              <a:rPr lang="en-US" sz="1400">
                <a:latin typeface="Courier" pitchFamily="2" charset="0"/>
              </a:rPr>
              <a:t>        t = inputs[:, 1:].</a:t>
            </a:r>
            <a:r>
              <a:rPr lang="en-US" sz="1400" err="1">
                <a:latin typeface="Courier" pitchFamily="2" charset="0"/>
              </a:rPr>
              <a:t>requires_grad</a:t>
            </a:r>
            <a:r>
              <a:rPr lang="en-US" sz="1400">
                <a:latin typeface="Courier" pitchFamily="2" charset="0"/>
              </a:rPr>
              <a:t>_()</a:t>
            </a:r>
          </a:p>
          <a:p>
            <a:r>
              <a:rPr lang="en-US" sz="1400">
                <a:latin typeface="Courier" pitchFamily="2" charset="0"/>
              </a:rPr>
              <a:t>        variables = (x, t)</a:t>
            </a:r>
          </a:p>
          <a:p>
            <a:r>
              <a:rPr lang="en-US" sz="1400">
                <a:latin typeface="Courier" pitchFamily="2" charset="0"/>
              </a:rPr>
              <a:t>        return torch.cat(variables, 1), variables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forward(self, u, x, t):</a:t>
            </a:r>
          </a:p>
          <a:p>
            <a:r>
              <a:rPr lang="en-US" sz="1400">
                <a:latin typeface="Courier" pitchFamily="2" charset="0"/>
              </a:rPr>
              <a:t>        </a:t>
            </a:r>
            <a:r>
              <a:rPr lang="en-US" sz="1400" err="1">
                <a:latin typeface="Courier" pitchFamily="2" charset="0"/>
              </a:rPr>
              <a:t>u_x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torch.autograd.grad</a:t>
            </a:r>
            <a:r>
              <a:rPr lang="en-US" sz="1400">
                <a:latin typeface="Courier" pitchFamily="2" charset="0"/>
              </a:rPr>
              <a:t>(u, x, ...)[0]</a:t>
            </a:r>
          </a:p>
          <a:p>
            <a:r>
              <a:rPr lang="en-US" sz="1400">
                <a:latin typeface="Courier" pitchFamily="2" charset="0"/>
              </a:rPr>
              <a:t>        </a:t>
            </a:r>
            <a:r>
              <a:rPr lang="en-US" sz="1400" err="1">
                <a:latin typeface="Courier" pitchFamily="2" charset="0"/>
              </a:rPr>
              <a:t>u_t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torch.autograd.grad</a:t>
            </a:r>
            <a:r>
              <a:rPr lang="en-US" sz="1400">
                <a:latin typeface="Courier" pitchFamily="2" charset="0"/>
              </a:rPr>
              <a:t>(u, t, ...)[0]</a:t>
            </a:r>
          </a:p>
          <a:p>
            <a:r>
              <a:rPr lang="en-US" sz="1400">
                <a:latin typeface="Courier" pitchFamily="2" charset="0"/>
              </a:rPr>
              <a:t>        </a:t>
            </a:r>
            <a:r>
              <a:rPr lang="en-US" sz="1400" err="1">
                <a:latin typeface="Courier" pitchFamily="2" charset="0"/>
              </a:rPr>
              <a:t>u_xx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torch.autograd.grad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u_x</a:t>
            </a:r>
            <a:r>
              <a:rPr lang="en-US" sz="1400">
                <a:latin typeface="Courier" pitchFamily="2" charset="0"/>
              </a:rPr>
              <a:t>, x, ...)[0]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f = </a:t>
            </a:r>
            <a:r>
              <a:rPr lang="en-US" sz="1400" err="1">
                <a:latin typeface="Courier" pitchFamily="2" charset="0"/>
              </a:rPr>
              <a:t>u_t</a:t>
            </a:r>
            <a:r>
              <a:rPr lang="en-US" sz="1400">
                <a:latin typeface="Courier" pitchFamily="2" charset="0"/>
              </a:rPr>
              <a:t> + u * </a:t>
            </a:r>
            <a:r>
              <a:rPr lang="en-US" sz="1400" err="1">
                <a:latin typeface="Courier" pitchFamily="2" charset="0"/>
              </a:rPr>
              <a:t>u_x</a:t>
            </a:r>
            <a:r>
              <a:rPr lang="en-US" sz="1400">
                <a:latin typeface="Courier" pitchFamily="2" charset="0"/>
              </a:rPr>
              <a:t> - </a:t>
            </a:r>
            <a:r>
              <a:rPr lang="en-US" sz="1400" err="1">
                <a:latin typeface="Courier" pitchFamily="2" charset="0"/>
              </a:rPr>
              <a:t>self.theta</a:t>
            </a:r>
            <a:r>
              <a:rPr lang="en-US" sz="1400">
                <a:latin typeface="Courier" pitchFamily="2" charset="0"/>
              </a:rPr>
              <a:t> * </a:t>
            </a:r>
            <a:r>
              <a:rPr lang="en-US" sz="1400" err="1">
                <a:latin typeface="Courier" pitchFamily="2" charset="0"/>
              </a:rPr>
              <a:t>u_xx</a:t>
            </a:r>
            <a:endParaRPr lang="en-US" sz="1400">
              <a:latin typeface="Courier" pitchFamily="2" charset="0"/>
            </a:endParaRP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return f</a:t>
            </a:r>
          </a:p>
        </p:txBody>
      </p:sp>
    </p:spTree>
    <p:extLst>
      <p:ext uri="{BB962C8B-B14F-4D97-AF65-F5344CB8AC3E}">
        <p14:creationId xmlns:p14="http://schemas.microsoft.com/office/powerpoint/2010/main" val="357604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C3F-101A-6547-A410-AFAB511B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physics to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/>
              <p:nvPr/>
            </p:nvSpPr>
            <p:spPr>
              <a:xfrm>
                <a:off x="838201" y="1363262"/>
                <a:ext cx="3845858" cy="206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1600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/>
              </a:p>
              <a:p>
                <a:r>
                  <a:rPr lang="en-US" sz="1600"/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600"/>
                  <a:t> is the viscosity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363262"/>
                <a:ext cx="3845858" cy="2063770"/>
              </a:xfrm>
              <a:prstGeom prst="rect">
                <a:avLst/>
              </a:prstGeom>
              <a:blipFill>
                <a:blip r:embed="rId3"/>
                <a:stretch>
                  <a:fillRect l="-952" t="-888" b="-3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45679E-FD5B-2848-ADE0-1A8A5C73CDDA}"/>
              </a:ext>
            </a:extLst>
          </p:cNvPr>
          <p:cNvSpPr txBox="1"/>
          <p:nvPr/>
        </p:nvSpPr>
        <p:spPr>
          <a:xfrm>
            <a:off x="838200" y="1060569"/>
            <a:ext cx="86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1EAC2-955F-4F49-9385-B0E6CE785C09}"/>
              </a:ext>
            </a:extLst>
          </p:cNvPr>
          <p:cNvSpPr txBox="1"/>
          <p:nvPr/>
        </p:nvSpPr>
        <p:spPr>
          <a:xfrm>
            <a:off x="5226082" y="106056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Classes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D8FB34-8116-5B41-863C-785F821FE6C6}"/>
              </a:ext>
            </a:extLst>
          </p:cNvPr>
          <p:cNvCxnSpPr>
            <a:cxnSpLocks/>
          </p:cNvCxnSpPr>
          <p:nvPr/>
        </p:nvCxnSpPr>
        <p:spPr>
          <a:xfrm>
            <a:off x="1835040" y="4106899"/>
            <a:ext cx="27652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8471A8-FD95-B04B-ADA9-B2ADA005E72F}"/>
              </a:ext>
            </a:extLst>
          </p:cNvPr>
          <p:cNvCxnSpPr>
            <a:cxnSpLocks/>
          </p:cNvCxnSpPr>
          <p:nvPr/>
        </p:nvCxnSpPr>
        <p:spPr>
          <a:xfrm>
            <a:off x="1835040" y="4322024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18CC4B-AA92-6743-9566-F9468D5B3970}"/>
              </a:ext>
            </a:extLst>
          </p:cNvPr>
          <p:cNvSpPr txBox="1"/>
          <p:nvPr/>
        </p:nvSpPr>
        <p:spPr>
          <a:xfrm>
            <a:off x="2111561" y="3957132"/>
            <a:ext cx="93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BurgersBC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57134-1A39-AC4A-9D8A-321B0BEAB8A3}"/>
              </a:ext>
            </a:extLst>
          </p:cNvPr>
          <p:cNvSpPr txBox="1"/>
          <p:nvPr/>
        </p:nvSpPr>
        <p:spPr>
          <a:xfrm>
            <a:off x="2111561" y="4159325"/>
            <a:ext cx="881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BurgersIC</a:t>
            </a:r>
            <a:endParaRPr lang="en-US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57C47A-294A-884D-9754-D81A02BC6B97}"/>
              </a:ext>
            </a:extLst>
          </p:cNvPr>
          <p:cNvGrpSpPr/>
          <p:nvPr/>
        </p:nvGrpSpPr>
        <p:grpSpPr>
          <a:xfrm>
            <a:off x="838200" y="4348170"/>
            <a:ext cx="3845858" cy="2059778"/>
            <a:chOff x="412376" y="1766047"/>
            <a:chExt cx="3845858" cy="2059778"/>
          </a:xfrm>
        </p:grpSpPr>
        <p:pic>
          <p:nvPicPr>
            <p:cNvPr id="18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2002B3E0-9DD9-6744-92FC-284ECED6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259" y="1896014"/>
              <a:ext cx="2985247" cy="15240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A1BF65-30B9-DB4C-BC3C-F3F9C8ACD0BB}"/>
                </a:ext>
              </a:extLst>
            </p:cNvPr>
            <p:cNvSpPr txBox="1"/>
            <p:nvPr/>
          </p:nvSpPr>
          <p:spPr>
            <a:xfrm>
              <a:off x="833717" y="3370730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1E4F52-D03E-FC46-BE57-9468C6EE5DAB}"/>
                </a:ext>
              </a:extLst>
            </p:cNvPr>
            <p:cNvSpPr txBox="1"/>
            <p:nvPr/>
          </p:nvSpPr>
          <p:spPr>
            <a:xfrm>
              <a:off x="3720352" y="3370730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FC3B5E-767F-6243-A79E-CB93AE7B881B}"/>
                </a:ext>
              </a:extLst>
            </p:cNvPr>
            <p:cNvSpPr txBox="1"/>
            <p:nvPr/>
          </p:nvSpPr>
          <p:spPr>
            <a:xfrm>
              <a:off x="2268070" y="3487271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77658-8198-EB4B-8DFA-2107235C135B}"/>
                </a:ext>
              </a:extLst>
            </p:cNvPr>
            <p:cNvSpPr txBox="1"/>
            <p:nvPr/>
          </p:nvSpPr>
          <p:spPr>
            <a:xfrm>
              <a:off x="591669" y="3146612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E6E93C-F610-2342-81C9-16F522E507F8}"/>
                </a:ext>
              </a:extLst>
            </p:cNvPr>
            <p:cNvSpPr txBox="1"/>
            <p:nvPr/>
          </p:nvSpPr>
          <p:spPr>
            <a:xfrm>
              <a:off x="654422" y="1766047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E21852-AA6C-3240-9036-9A7E6F1F1B42}"/>
                </a:ext>
              </a:extLst>
            </p:cNvPr>
            <p:cNvSpPr txBox="1"/>
            <p:nvPr/>
          </p:nvSpPr>
          <p:spPr>
            <a:xfrm>
              <a:off x="412376" y="2492188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x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087F7D-F86D-0143-9F8E-B2D8DF90D723}"/>
              </a:ext>
            </a:extLst>
          </p:cNvPr>
          <p:cNvCxnSpPr>
            <a:cxnSpLocks/>
          </p:cNvCxnSpPr>
          <p:nvPr/>
        </p:nvCxnSpPr>
        <p:spPr>
          <a:xfrm flipH="1">
            <a:off x="1413481" y="4516764"/>
            <a:ext cx="7498" cy="14378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BFD82E-9A90-254C-B195-F6941036C91B}"/>
              </a:ext>
            </a:extLst>
          </p:cNvPr>
          <p:cNvCxnSpPr>
            <a:cxnSpLocks/>
          </p:cNvCxnSpPr>
          <p:nvPr/>
        </p:nvCxnSpPr>
        <p:spPr>
          <a:xfrm>
            <a:off x="1416280" y="4516253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046600-9766-7944-BD70-0F0420A4640C}"/>
              </a:ext>
            </a:extLst>
          </p:cNvPr>
          <p:cNvCxnSpPr>
            <a:cxnSpLocks/>
          </p:cNvCxnSpPr>
          <p:nvPr/>
        </p:nvCxnSpPr>
        <p:spPr>
          <a:xfrm>
            <a:off x="1425500" y="5954223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2DCB53-B09F-C548-A47E-59CAE4745191}"/>
              </a:ext>
            </a:extLst>
          </p:cNvPr>
          <p:cNvSpPr txBox="1"/>
          <p:nvPr/>
        </p:nvSpPr>
        <p:spPr>
          <a:xfrm>
            <a:off x="838200" y="358780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Annotation in </a:t>
            </a:r>
            <a:r>
              <a:rPr lang="en-US" b="1" err="1">
                <a:solidFill>
                  <a:srgbClr val="0432FF"/>
                </a:solidFill>
              </a:rPr>
              <a:t>vtk</a:t>
            </a:r>
            <a:r>
              <a:rPr lang="en-US" b="1">
                <a:solidFill>
                  <a:srgbClr val="0432FF"/>
                </a:solidFill>
              </a:rPr>
              <a:t> file</a:t>
            </a:r>
          </a:p>
        </p:txBody>
      </p:sp>
      <p:pic>
        <p:nvPicPr>
          <p:cNvPr id="29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1BD293A8-DB1A-C243-9600-D9F4517B0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6" t="66696" r="81254" b="7872"/>
          <a:stretch/>
        </p:blipFill>
        <p:spPr>
          <a:xfrm>
            <a:off x="3174096" y="4056832"/>
            <a:ext cx="296562" cy="332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97274F-CE27-9E42-82FE-E673667BDA08}"/>
              </a:ext>
            </a:extLst>
          </p:cNvPr>
          <p:cNvSpPr txBox="1"/>
          <p:nvPr/>
        </p:nvSpPr>
        <p:spPr>
          <a:xfrm>
            <a:off x="3467100" y="4069613"/>
            <a:ext cx="740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Burgers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D329FC-4647-4EC2-8C81-D5B4299EAE28}"/>
              </a:ext>
            </a:extLst>
          </p:cNvPr>
          <p:cNvSpPr txBox="1"/>
          <p:nvPr/>
        </p:nvSpPr>
        <p:spPr>
          <a:xfrm>
            <a:off x="5226082" y="1519327"/>
            <a:ext cx="588567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urier" pitchFamily="2" charset="0"/>
              </a:rPr>
              <a:t>class </a:t>
            </a:r>
            <a:r>
              <a:rPr lang="en-US" sz="1400" b="1" err="1">
                <a:solidFill>
                  <a:schemeClr val="accent2"/>
                </a:solidFill>
                <a:latin typeface="Courier" pitchFamily="2" charset="0"/>
              </a:rPr>
              <a:t>BurgersIC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TrainingHead</a:t>
            </a:r>
            <a:r>
              <a:rPr lang="en-US" sz="1400">
                <a:latin typeface="Courier" pitchFamily="2" charset="0"/>
              </a:rPr>
              <a:t>):</a:t>
            </a:r>
          </a:p>
          <a:p>
            <a:r>
              <a:rPr lang="en-US" sz="1400">
                <a:latin typeface="Courier" pitchFamily="2" charset="0"/>
              </a:rPr>
              <a:t>    def 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__(self, a) -&gt; None:</a:t>
            </a:r>
          </a:p>
          <a:p>
            <a:r>
              <a:rPr lang="en-US" sz="1400">
                <a:latin typeface="Courier" pitchFamily="2" charset="0"/>
              </a:rPr>
              <a:t>        super(</a:t>
            </a:r>
            <a:r>
              <a:rPr lang="en-US" sz="1400" err="1">
                <a:latin typeface="Courier" pitchFamily="2" charset="0"/>
              </a:rPr>
              <a:t>BurgersIC</a:t>
            </a:r>
            <a:r>
              <a:rPr lang="en-US" sz="1400">
                <a:latin typeface="Courier" pitchFamily="2" charset="0"/>
              </a:rPr>
              <a:t>, self).__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__()</a:t>
            </a:r>
          </a:p>
          <a:p>
            <a:r>
              <a:rPr lang="en-US" sz="1400">
                <a:latin typeface="Courier" pitchFamily="2" charset="0"/>
              </a:rPr>
              <a:t>        </a:t>
            </a:r>
            <a:r>
              <a:rPr lang="en-US" sz="1400" err="1">
                <a:latin typeface="Courier" pitchFamily="2" charset="0"/>
              </a:rPr>
              <a:t>self.a</a:t>
            </a:r>
            <a:r>
              <a:rPr lang="en-US" sz="1400">
                <a:latin typeface="Courier" pitchFamily="2" charset="0"/>
              </a:rPr>
              <a:t> = a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</a:t>
            </a:r>
            <a:r>
              <a:rPr lang="en-US" sz="1400" err="1">
                <a:latin typeface="Courier" pitchFamily="2" charset="0"/>
              </a:rPr>
              <a:t>get_variables</a:t>
            </a:r>
            <a:r>
              <a:rPr lang="en-US" sz="1400">
                <a:latin typeface="Courier" pitchFamily="2" charset="0"/>
              </a:rPr>
              <a:t>(self, inputs):</a:t>
            </a:r>
          </a:p>
          <a:p>
            <a:r>
              <a:rPr lang="en-US" sz="1400">
                <a:latin typeface="Courier" pitchFamily="2" charset="0"/>
              </a:rPr>
              <a:t>        x = inputs[:, :1]</a:t>
            </a:r>
          </a:p>
          <a:p>
            <a:r>
              <a:rPr lang="en-US" sz="1400">
                <a:latin typeface="Courier" pitchFamily="2" charset="0"/>
              </a:rPr>
              <a:t>        return inputs, (x, 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forward(self, u, x):</a:t>
            </a:r>
          </a:p>
          <a:p>
            <a:r>
              <a:rPr lang="en-US" sz="1400">
                <a:latin typeface="Courier" pitchFamily="2" charset="0"/>
              </a:rPr>
              <a:t>        return u - (-</a:t>
            </a:r>
            <a:r>
              <a:rPr lang="en-US" sz="1400" err="1">
                <a:latin typeface="Courier" pitchFamily="2" charset="0"/>
              </a:rPr>
              <a:t>self.a</a:t>
            </a:r>
            <a:r>
              <a:rPr lang="en-US" sz="1400">
                <a:latin typeface="Courier" pitchFamily="2" charset="0"/>
              </a:rPr>
              <a:t> * </a:t>
            </a:r>
            <a:r>
              <a:rPr lang="en-US" sz="1400" err="1">
                <a:latin typeface="Courier" pitchFamily="2" charset="0"/>
              </a:rPr>
              <a:t>torch.sin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np.pi</a:t>
            </a:r>
            <a:r>
              <a:rPr lang="en-US" sz="1400">
                <a:latin typeface="Courier" pitchFamily="2" charset="0"/>
              </a:rPr>
              <a:t> * x))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class </a:t>
            </a:r>
            <a:r>
              <a:rPr lang="en-US" sz="1400" b="1" err="1">
                <a:solidFill>
                  <a:schemeClr val="accent6"/>
                </a:solidFill>
                <a:latin typeface="Courier" pitchFamily="2" charset="0"/>
              </a:rPr>
              <a:t>BurgersBC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TrainingHead</a:t>
            </a:r>
            <a:r>
              <a:rPr lang="en-US" sz="1400">
                <a:latin typeface="Courier" pitchFamily="2" charset="0"/>
              </a:rPr>
              <a:t>):</a:t>
            </a:r>
          </a:p>
          <a:p>
            <a:r>
              <a:rPr lang="en-US" sz="1400">
                <a:latin typeface="Courier" pitchFamily="2" charset="0"/>
              </a:rPr>
              <a:t>    def 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__(self) -&gt; None:</a:t>
            </a:r>
          </a:p>
          <a:p>
            <a:r>
              <a:rPr lang="en-US" sz="1400">
                <a:latin typeface="Courier" pitchFamily="2" charset="0"/>
              </a:rPr>
              <a:t>        super(</a:t>
            </a:r>
            <a:r>
              <a:rPr lang="en-US" sz="1400" err="1">
                <a:latin typeface="Courier" pitchFamily="2" charset="0"/>
              </a:rPr>
              <a:t>BurgersBC</a:t>
            </a:r>
            <a:r>
              <a:rPr lang="en-US" sz="1400">
                <a:latin typeface="Courier" pitchFamily="2" charset="0"/>
              </a:rPr>
              <a:t>, self).__</a:t>
            </a:r>
            <a:r>
              <a:rPr lang="en-US" sz="1400" err="1">
                <a:latin typeface="Courier" pitchFamily="2" charset="0"/>
              </a:rPr>
              <a:t>init</a:t>
            </a:r>
            <a:r>
              <a:rPr lang="en-US" sz="1400">
                <a:latin typeface="Courier" pitchFamily="2" charset="0"/>
              </a:rPr>
              <a:t>__()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</a:t>
            </a:r>
            <a:r>
              <a:rPr lang="en-US" sz="1400" err="1">
                <a:latin typeface="Courier" pitchFamily="2" charset="0"/>
              </a:rPr>
              <a:t>get_variables</a:t>
            </a:r>
            <a:r>
              <a:rPr lang="en-US" sz="1400">
                <a:latin typeface="Courier" pitchFamily="2" charset="0"/>
              </a:rPr>
              <a:t>(self, inputs):</a:t>
            </a:r>
          </a:p>
          <a:p>
            <a:r>
              <a:rPr lang="en-US" sz="1400">
                <a:latin typeface="Courier" pitchFamily="2" charset="0"/>
              </a:rPr>
              <a:t>        return inputs, (inputs, 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def forward(self, u, variables):</a:t>
            </a:r>
          </a:p>
          <a:p>
            <a:r>
              <a:rPr lang="en-US" sz="1400">
                <a:latin typeface="Courier" pitchFamily="2" charset="0"/>
              </a:rPr>
              <a:t>        return u</a:t>
            </a:r>
          </a:p>
        </p:txBody>
      </p:sp>
    </p:spTree>
    <p:extLst>
      <p:ext uri="{BB962C8B-B14F-4D97-AF65-F5344CB8AC3E}">
        <p14:creationId xmlns:p14="http://schemas.microsoft.com/office/powerpoint/2010/main" val="3700463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C08C-E47B-B549-B0EF-B0AB128E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Snippets of code: </a:t>
            </a:r>
            <a:r>
              <a:rPr lang="en-US" err="1"/>
              <a:t>PINNModel</a:t>
            </a:r>
            <a:r>
              <a:rPr lang="en-US"/>
              <a:t> and Training loop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7A925E-2671-47BD-B668-D34D8E1526EE}"/>
              </a:ext>
            </a:extLst>
          </p:cNvPr>
          <p:cNvGrpSpPr/>
          <p:nvPr/>
        </p:nvGrpSpPr>
        <p:grpSpPr>
          <a:xfrm>
            <a:off x="317369" y="1164941"/>
            <a:ext cx="5141537" cy="3471070"/>
            <a:chOff x="317369" y="1164941"/>
            <a:chExt cx="5141537" cy="34710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0350A-A1FF-4CF5-855C-9005A4528A7E}"/>
                </a:ext>
              </a:extLst>
            </p:cNvPr>
            <p:cNvSpPr txBox="1"/>
            <p:nvPr/>
          </p:nvSpPr>
          <p:spPr>
            <a:xfrm>
              <a:off x="317369" y="1527468"/>
              <a:ext cx="5141537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" pitchFamily="2" charset="0"/>
                </a:rPr>
                <a:t>class </a:t>
              </a:r>
              <a:r>
                <a:rPr lang="en-US" sz="1400" err="1">
                  <a:latin typeface="Courier" pitchFamily="2" charset="0"/>
                </a:rPr>
                <a:t>PINNModel</a:t>
              </a:r>
              <a:r>
                <a:rPr lang="en-US" sz="1400">
                  <a:latin typeface="Courier" pitchFamily="2" charset="0"/>
                </a:rPr>
                <a:t>(</a:t>
              </a:r>
              <a:r>
                <a:rPr lang="en-US" sz="1400" err="1">
                  <a:latin typeface="Courier" pitchFamily="2" charset="0"/>
                </a:rPr>
                <a:t>nn.Module</a:t>
              </a:r>
              <a:r>
                <a:rPr lang="en-US" sz="1400">
                  <a:latin typeface="Courier" pitchFamily="2" charset="0"/>
                </a:rPr>
                <a:t>):</a:t>
              </a:r>
            </a:p>
            <a:p>
              <a:r>
                <a:rPr lang="en-US" sz="1400">
                  <a:latin typeface="Courier" pitchFamily="2" charset="0"/>
                </a:rPr>
                <a:t>  def __</a:t>
              </a:r>
              <a:r>
                <a:rPr lang="en-US" sz="1400" err="1">
                  <a:latin typeface="Courier" pitchFamily="2" charset="0"/>
                </a:rPr>
                <a:t>init</a:t>
              </a:r>
              <a:r>
                <a:rPr lang="en-US" sz="1400">
                  <a:latin typeface="Courier" pitchFamily="2" charset="0"/>
                </a:rPr>
                <a:t>__(self, net, </a:t>
              </a:r>
              <a:r>
                <a:rPr lang="en-US" sz="1400" err="1">
                  <a:latin typeface="Courier" pitchFamily="2" charset="0"/>
                </a:rPr>
                <a:t>training_heads</a:t>
              </a:r>
              <a:r>
                <a:rPr lang="en-US" sz="1400">
                  <a:latin typeface="Courier" pitchFamily="2" charset="0"/>
                </a:rPr>
                <a:t>):</a:t>
              </a:r>
            </a:p>
            <a:p>
              <a:r>
                <a:rPr lang="en-US" sz="1400">
                  <a:latin typeface="Courier" pitchFamily="2" charset="0"/>
                </a:rPr>
                <a:t>    </a:t>
              </a:r>
              <a:r>
                <a:rPr lang="en-US" sz="1400" err="1">
                  <a:latin typeface="Courier" pitchFamily="2" charset="0"/>
                </a:rPr>
                <a:t>self.net</a:t>
              </a:r>
              <a:r>
                <a:rPr lang="en-US" sz="1400">
                  <a:latin typeface="Courier" pitchFamily="2" charset="0"/>
                </a:rPr>
                <a:t> = net</a:t>
              </a:r>
            </a:p>
            <a:p>
              <a:r>
                <a:rPr lang="en-US" sz="1400">
                  <a:latin typeface="Courier" pitchFamily="2" charset="0"/>
                </a:rPr>
                <a:t>    </a:t>
              </a:r>
              <a:r>
                <a:rPr lang="en-US" sz="1400" err="1">
                  <a:latin typeface="Courier" pitchFamily="2" charset="0"/>
                </a:rPr>
                <a:t>self.training_heads</a:t>
              </a:r>
              <a:r>
                <a:rPr lang="en-US" sz="1400">
                  <a:latin typeface="Courier" pitchFamily="2" charset="0"/>
                </a:rPr>
                <a:t> = </a:t>
              </a:r>
              <a:r>
                <a:rPr lang="en-US" sz="1400" err="1">
                  <a:latin typeface="Courier" pitchFamily="2" charset="0"/>
                </a:rPr>
                <a:t>training_heads</a:t>
              </a:r>
              <a:endParaRPr lang="en-US" sz="1400">
                <a:latin typeface="Courier" pitchFamily="2" charset="0"/>
              </a:endParaRP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  def forward(self, x, key):</a:t>
              </a:r>
            </a:p>
            <a:p>
              <a:r>
                <a:rPr lang="en-US" sz="1400">
                  <a:latin typeface="Courier" pitchFamily="2" charset="0"/>
                </a:rPr>
                <a:t>    head = </a:t>
              </a:r>
              <a:r>
                <a:rPr lang="en-US" sz="1400" err="1">
                  <a:latin typeface="Courier" pitchFamily="2" charset="0"/>
                </a:rPr>
                <a:t>self.training_heads</a:t>
              </a:r>
              <a:r>
                <a:rPr lang="en-US" sz="1400">
                  <a:latin typeface="Courier" pitchFamily="2" charset="0"/>
                </a:rPr>
                <a:t>[key]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 b="1">
                  <a:solidFill>
                    <a:srgbClr val="0432FF"/>
                  </a:solidFill>
                  <a:latin typeface="Courier" pitchFamily="2" charset="0"/>
                </a:rPr>
                <a:t>    x, variables = </a:t>
              </a:r>
              <a:r>
                <a:rPr lang="en-US" sz="1400" b="1" err="1">
                  <a:solidFill>
                    <a:srgbClr val="0432FF"/>
                  </a:solidFill>
                  <a:latin typeface="Courier" pitchFamily="2" charset="0"/>
                </a:rPr>
                <a:t>head.get_variables</a:t>
              </a:r>
              <a:r>
                <a:rPr lang="en-US" sz="1400" b="1">
                  <a:solidFill>
                    <a:srgbClr val="0432FF"/>
                  </a:solidFill>
                  <a:latin typeface="Courier" pitchFamily="2" charset="0"/>
                </a:rPr>
                <a:t>(x)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 b="1">
                  <a:solidFill>
                    <a:srgbClr val="0432FF"/>
                  </a:solidFill>
                  <a:latin typeface="Courier" pitchFamily="2" charset="0"/>
                </a:rPr>
                <a:t>    x = </a:t>
              </a:r>
              <a:r>
                <a:rPr lang="en-US" sz="1400" b="1" err="1">
                  <a:solidFill>
                    <a:srgbClr val="0432FF"/>
                  </a:solidFill>
                  <a:latin typeface="Courier" pitchFamily="2" charset="0"/>
                </a:rPr>
                <a:t>self.net</a:t>
              </a:r>
              <a:r>
                <a:rPr lang="en-US" sz="1400" b="1">
                  <a:solidFill>
                    <a:srgbClr val="0432FF"/>
                  </a:solidFill>
                  <a:latin typeface="Courier" pitchFamily="2" charset="0"/>
                </a:rPr>
                <a:t>(x)</a:t>
              </a:r>
            </a:p>
            <a:p>
              <a:r>
                <a:rPr lang="en-US" sz="1400" b="1">
                  <a:solidFill>
                    <a:srgbClr val="0432FF"/>
                  </a:solidFill>
                  <a:latin typeface="Courier" pitchFamily="2" charset="0"/>
                </a:rPr>
                <a:t>    x = head(x, *variables)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    return 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D01624-8ED1-4940-B282-6C1994CC2AFE}"/>
                </a:ext>
              </a:extLst>
            </p:cNvPr>
            <p:cNvSpPr txBox="1"/>
            <p:nvPr/>
          </p:nvSpPr>
          <p:spPr>
            <a:xfrm>
              <a:off x="317369" y="1164941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err="1">
                  <a:solidFill>
                    <a:srgbClr val="0432FF"/>
                  </a:solidFill>
                </a:rPr>
                <a:t>PINNModel</a:t>
              </a:r>
              <a:endParaRPr lang="en-US" b="1">
                <a:solidFill>
                  <a:srgbClr val="0432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3C7ED7-04C6-4A65-A247-1C74D0F18C80}"/>
              </a:ext>
            </a:extLst>
          </p:cNvPr>
          <p:cNvGrpSpPr/>
          <p:nvPr/>
        </p:nvGrpSpPr>
        <p:grpSpPr>
          <a:xfrm>
            <a:off x="5224017" y="1164941"/>
            <a:ext cx="4746396" cy="1962965"/>
            <a:chOff x="5224017" y="1164941"/>
            <a:chExt cx="4746396" cy="19629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2D1832-3697-4BE3-9582-886EBC140A10}"/>
                </a:ext>
              </a:extLst>
            </p:cNvPr>
            <p:cNvSpPr txBox="1"/>
            <p:nvPr/>
          </p:nvSpPr>
          <p:spPr>
            <a:xfrm>
              <a:off x="5224017" y="1527468"/>
              <a:ext cx="4746396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" pitchFamily="2" charset="0"/>
                </a:rPr>
                <a:t>net = Net()</a:t>
              </a:r>
            </a:p>
            <a:p>
              <a:r>
                <a:rPr lang="en-US" sz="1400" err="1">
                  <a:latin typeface="Courier" pitchFamily="2" charset="0"/>
                </a:rPr>
                <a:t>training_heads</a:t>
              </a:r>
              <a:r>
                <a:rPr lang="en-US" sz="1400">
                  <a:latin typeface="Courier" pitchFamily="2" charset="0"/>
                </a:rPr>
                <a:t> = </a:t>
              </a:r>
              <a:r>
                <a:rPr lang="en-US" sz="1400" err="1">
                  <a:latin typeface="Courier" pitchFamily="2" charset="0"/>
                </a:rPr>
                <a:t>nn.ModuleDict</a:t>
              </a:r>
              <a:r>
                <a:rPr lang="en-US" sz="1400">
                  <a:latin typeface="Courier" pitchFamily="2" charset="0"/>
                </a:rPr>
                <a:t>({</a:t>
              </a:r>
            </a:p>
            <a:p>
              <a:r>
                <a:rPr lang="en-US" sz="1400">
                  <a:latin typeface="Courier" pitchFamily="2" charset="0"/>
                </a:rPr>
                <a:t>    'Burgers': Burgers(0.01 / </a:t>
              </a:r>
              <a:r>
                <a:rPr lang="en-US" sz="1400" err="1">
                  <a:latin typeface="Courier" pitchFamily="2" charset="0"/>
                </a:rPr>
                <a:t>np.pi</a:t>
              </a:r>
              <a:r>
                <a:rPr lang="en-US" sz="1400">
                  <a:latin typeface="Courier" pitchFamily="2" charset="0"/>
                </a:rPr>
                <a:t>),</a:t>
              </a:r>
            </a:p>
            <a:p>
              <a:r>
                <a:rPr lang="en-US" sz="1400">
                  <a:latin typeface="Courier" pitchFamily="2" charset="0"/>
                </a:rPr>
                <a:t>    '</a:t>
              </a:r>
              <a:r>
                <a:rPr lang="en-US" sz="1400" err="1">
                  <a:latin typeface="Courier" pitchFamily="2" charset="0"/>
                </a:rPr>
                <a:t>BurgersIC</a:t>
              </a:r>
              <a:r>
                <a:rPr lang="en-US" sz="1400">
                  <a:latin typeface="Courier" pitchFamily="2" charset="0"/>
                </a:rPr>
                <a:t>': </a:t>
              </a:r>
              <a:r>
                <a:rPr lang="en-US" sz="1400" err="1">
                  <a:latin typeface="Courier" pitchFamily="2" charset="0"/>
                </a:rPr>
                <a:t>BurgersIC</a:t>
              </a:r>
              <a:r>
                <a:rPr lang="en-US" sz="1400">
                  <a:latin typeface="Courier" pitchFamily="2" charset="0"/>
                </a:rPr>
                <a:t>(1),</a:t>
              </a:r>
            </a:p>
            <a:p>
              <a:r>
                <a:rPr lang="en-US" sz="1400">
                  <a:latin typeface="Courier" pitchFamily="2" charset="0"/>
                </a:rPr>
                <a:t>    '</a:t>
              </a:r>
              <a:r>
                <a:rPr lang="en-US" sz="1400" err="1">
                  <a:latin typeface="Courier" pitchFamily="2" charset="0"/>
                </a:rPr>
                <a:t>BurgersBC</a:t>
              </a:r>
              <a:r>
                <a:rPr lang="en-US" sz="1400">
                  <a:latin typeface="Courier" pitchFamily="2" charset="0"/>
                </a:rPr>
                <a:t>': </a:t>
              </a:r>
              <a:r>
                <a:rPr lang="en-US" sz="1400" err="1">
                  <a:latin typeface="Courier" pitchFamily="2" charset="0"/>
                </a:rPr>
                <a:t>BurgersBC</a:t>
              </a:r>
              <a:r>
                <a:rPr lang="en-US" sz="1400">
                  <a:latin typeface="Courier" pitchFamily="2" charset="0"/>
                </a:rPr>
                <a:t>(),</a:t>
              </a:r>
            </a:p>
            <a:p>
              <a:r>
                <a:rPr lang="en-US" sz="1400">
                  <a:latin typeface="Courier" pitchFamily="2" charset="0"/>
                </a:rPr>
                <a:t>})</a:t>
              </a:r>
            </a:p>
            <a:p>
              <a:r>
                <a:rPr lang="en-US" sz="1400">
                  <a:latin typeface="Courier" pitchFamily="2" charset="0"/>
                </a:rPr>
                <a:t>model = </a:t>
              </a:r>
              <a:r>
                <a:rPr lang="en-US" sz="1400" err="1">
                  <a:latin typeface="Courier" pitchFamily="2" charset="0"/>
                </a:rPr>
                <a:t>PINNModel</a:t>
              </a:r>
              <a:r>
                <a:rPr lang="en-US" sz="1400">
                  <a:latin typeface="Courier" pitchFamily="2" charset="0"/>
                </a:rPr>
                <a:t>(net, </a:t>
              </a:r>
              <a:r>
                <a:rPr lang="en-US" sz="1400" err="1">
                  <a:latin typeface="Courier" pitchFamily="2" charset="0"/>
                </a:rPr>
                <a:t>training_heads</a:t>
              </a:r>
              <a:r>
                <a:rPr lang="en-US" sz="1400">
                  <a:latin typeface="Courier" pitchFamily="2" charset="0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83B528-C7EE-413E-9937-6C98DA0C3E05}"/>
                </a:ext>
              </a:extLst>
            </p:cNvPr>
            <p:cNvSpPr txBox="1"/>
            <p:nvPr/>
          </p:nvSpPr>
          <p:spPr>
            <a:xfrm>
              <a:off x="5224017" y="1164941"/>
              <a:ext cx="1643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432FF"/>
                  </a:solidFill>
                </a:rPr>
                <a:t>Model creation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FDEB7-513C-4270-9406-2B3C054A38DE}"/>
              </a:ext>
            </a:extLst>
          </p:cNvPr>
          <p:cNvGrpSpPr/>
          <p:nvPr/>
        </p:nvGrpSpPr>
        <p:grpSpPr>
          <a:xfrm>
            <a:off x="5224017" y="3307015"/>
            <a:ext cx="6878425" cy="2821817"/>
            <a:chOff x="5313575" y="3373003"/>
            <a:chExt cx="6878425" cy="28218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B9CF93-0EF5-43F8-9770-E071934EED76}"/>
                </a:ext>
              </a:extLst>
            </p:cNvPr>
            <p:cNvSpPr txBox="1"/>
            <p:nvPr/>
          </p:nvSpPr>
          <p:spPr>
            <a:xfrm>
              <a:off x="5313575" y="3732607"/>
              <a:ext cx="6878425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" pitchFamily="2" charset="0"/>
                </a:rPr>
                <a:t>for data, target in </a:t>
              </a:r>
              <a:r>
                <a:rPr lang="en-US" sz="1400" err="1">
                  <a:latin typeface="Courier" pitchFamily="2" charset="0"/>
                </a:rPr>
                <a:t>train_dataloader</a:t>
              </a:r>
              <a:r>
                <a:rPr lang="en-US" sz="1400">
                  <a:latin typeface="Courier" pitchFamily="2" charset="0"/>
                </a:rPr>
                <a:t>: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optimizer.zero_grad</a:t>
              </a:r>
              <a:r>
                <a:rPr lang="en-US" sz="1400">
                  <a:latin typeface="Courier" pitchFamily="2" charset="0"/>
                </a:rPr>
                <a:t>()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loss_eq</a:t>
              </a:r>
              <a:r>
                <a:rPr lang="en-US" sz="1400">
                  <a:latin typeface="Courier" pitchFamily="2" charset="0"/>
                </a:rPr>
                <a:t> = </a:t>
              </a:r>
              <a:r>
                <a:rPr lang="en-US" sz="1400" err="1">
                  <a:latin typeface="Courier" pitchFamily="2" charset="0"/>
                </a:rPr>
                <a:t>F.mse_loss</a:t>
              </a:r>
              <a:r>
                <a:rPr lang="en-US" sz="1400">
                  <a:latin typeface="Courier" pitchFamily="2" charset="0"/>
                </a:rPr>
                <a:t>(model(data, 'Burgers'), target)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loss_ic</a:t>
              </a:r>
              <a:r>
                <a:rPr lang="en-US" sz="1400">
                  <a:latin typeface="Courier" pitchFamily="2" charset="0"/>
                </a:rPr>
                <a:t> = </a:t>
              </a:r>
              <a:r>
                <a:rPr lang="en-US" sz="1400" err="1">
                  <a:latin typeface="Courier" pitchFamily="2" charset="0"/>
                </a:rPr>
                <a:t>F.mse_loss</a:t>
              </a:r>
              <a:r>
                <a:rPr lang="en-US" sz="1400">
                  <a:latin typeface="Courier" pitchFamily="2" charset="0"/>
                </a:rPr>
                <a:t>(model(</a:t>
              </a:r>
              <a:r>
                <a:rPr lang="en-US" sz="1400" err="1">
                  <a:latin typeface="Courier" pitchFamily="2" charset="0"/>
                </a:rPr>
                <a:t>ic_data</a:t>
              </a:r>
              <a:r>
                <a:rPr lang="en-US" sz="1400">
                  <a:latin typeface="Courier" pitchFamily="2" charset="0"/>
                </a:rPr>
                <a:t>, '</a:t>
              </a:r>
              <a:r>
                <a:rPr lang="en-US" sz="1400" err="1">
                  <a:latin typeface="Courier" pitchFamily="2" charset="0"/>
                </a:rPr>
                <a:t>BurgersIC</a:t>
              </a:r>
              <a:r>
                <a:rPr lang="en-US" sz="1400">
                  <a:latin typeface="Courier" pitchFamily="2" charset="0"/>
                </a:rPr>
                <a:t>'), </a:t>
              </a:r>
              <a:r>
                <a:rPr lang="en-US" sz="1400" err="1">
                  <a:latin typeface="Courier" pitchFamily="2" charset="0"/>
                </a:rPr>
                <a:t>ic_target</a:t>
              </a:r>
              <a:r>
                <a:rPr lang="en-US" sz="1400">
                  <a:latin typeface="Courier" pitchFamily="2" charset="0"/>
                </a:rPr>
                <a:t>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loss_bc</a:t>
              </a:r>
              <a:r>
                <a:rPr lang="en-US" sz="1400">
                  <a:latin typeface="Courier" pitchFamily="2" charset="0"/>
                </a:rPr>
                <a:t> = </a:t>
              </a:r>
              <a:r>
                <a:rPr lang="en-US" sz="1400" err="1">
                  <a:latin typeface="Courier" pitchFamily="2" charset="0"/>
                </a:rPr>
                <a:t>F.mse_loss</a:t>
              </a:r>
              <a:r>
                <a:rPr lang="en-US" sz="1400">
                  <a:latin typeface="Courier" pitchFamily="2" charset="0"/>
                </a:rPr>
                <a:t>(model(</a:t>
              </a:r>
              <a:r>
                <a:rPr lang="en-US" sz="1400" err="1">
                  <a:latin typeface="Courier" pitchFamily="2" charset="0"/>
                </a:rPr>
                <a:t>bc_data</a:t>
              </a:r>
              <a:r>
                <a:rPr lang="en-US" sz="1400">
                  <a:latin typeface="Courier" pitchFamily="2" charset="0"/>
                </a:rPr>
                <a:t>, '</a:t>
              </a:r>
              <a:r>
                <a:rPr lang="en-US" sz="1400" err="1">
                  <a:latin typeface="Courier" pitchFamily="2" charset="0"/>
                </a:rPr>
                <a:t>BurgersBC</a:t>
              </a:r>
              <a:r>
                <a:rPr lang="en-US" sz="1400">
                  <a:latin typeface="Courier" pitchFamily="2" charset="0"/>
                </a:rPr>
                <a:t>'), </a:t>
              </a:r>
              <a:r>
                <a:rPr lang="en-US" sz="1400" err="1">
                  <a:latin typeface="Courier" pitchFamily="2" charset="0"/>
                </a:rPr>
                <a:t>bc_target</a:t>
              </a:r>
              <a:r>
                <a:rPr lang="en-US" sz="1400">
                  <a:latin typeface="Courier" pitchFamily="2" charset="0"/>
                </a:rPr>
                <a:t>)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  loss = </a:t>
              </a:r>
              <a:r>
                <a:rPr lang="en-US" sz="1400" err="1">
                  <a:latin typeface="Courier" pitchFamily="2" charset="0"/>
                </a:rPr>
                <a:t>loss_eq</a:t>
              </a:r>
              <a:r>
                <a:rPr lang="en-US" sz="1400">
                  <a:latin typeface="Courier" pitchFamily="2" charset="0"/>
                </a:rPr>
                <a:t> + </a:t>
              </a:r>
              <a:r>
                <a:rPr lang="en-US" sz="1400" err="1">
                  <a:latin typeface="Courier" pitchFamily="2" charset="0"/>
                </a:rPr>
                <a:t>loss_ic</a:t>
              </a:r>
              <a:r>
                <a:rPr lang="en-US" sz="1400">
                  <a:latin typeface="Courier" pitchFamily="2" charset="0"/>
                </a:rPr>
                <a:t> + </a:t>
              </a:r>
              <a:r>
                <a:rPr lang="en-US" sz="1400" err="1">
                  <a:latin typeface="Courier" pitchFamily="2" charset="0"/>
                </a:rPr>
                <a:t>loss_bc</a:t>
              </a:r>
              <a:endParaRPr lang="en-US" sz="1400">
                <a:latin typeface="Courier" pitchFamily="2" charset="0"/>
              </a:endParaRP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accelerator.backward</a:t>
              </a:r>
              <a:r>
                <a:rPr lang="en-US" sz="1400">
                  <a:latin typeface="Courier" pitchFamily="2" charset="0"/>
                </a:rPr>
                <a:t>(loss)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optimizer.step</a:t>
              </a:r>
              <a:r>
                <a:rPr lang="en-US" sz="1400">
                  <a:latin typeface="Courier" pitchFamily="2" charset="0"/>
                </a:rPr>
                <a:t>()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CECF4C-BFAF-4F4C-A361-01FF25BF941A}"/>
                </a:ext>
              </a:extLst>
            </p:cNvPr>
            <p:cNvSpPr txBox="1"/>
            <p:nvPr/>
          </p:nvSpPr>
          <p:spPr>
            <a:xfrm>
              <a:off x="5313575" y="3373003"/>
              <a:ext cx="1424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432FF"/>
                  </a:solidFill>
                </a:rPr>
                <a:t>Training loop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700F11-EF84-4217-9FEE-807570D76229}"/>
              </a:ext>
            </a:extLst>
          </p:cNvPr>
          <p:cNvSpPr/>
          <p:nvPr/>
        </p:nvSpPr>
        <p:spPr>
          <a:xfrm>
            <a:off x="833324" y="4717783"/>
            <a:ext cx="3740723" cy="1411049"/>
          </a:xfrm>
          <a:prstGeom prst="roundRect">
            <a:avLst>
              <a:gd name="adj" fmla="val 6158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/>
              <a:t>2 Nvidia Tesla P100 16GB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Training heads: 3 min 53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Previous prototype: 3 min 18 sec</a:t>
            </a:r>
          </a:p>
          <a:p>
            <a:r>
              <a:rPr lang="en-US" sz="1600" b="1"/>
              <a:t>Local CPU (10x)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~ 13 min</a:t>
            </a:r>
            <a:endParaRPr lang="en-US" sz="16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40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FECD-AC79-474F-99CA-62D6BD4C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Navier-Stokes in the stress tensor (ST)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AC773-FDA7-CB45-BEB3-1D296F633B5D}"/>
                  </a:ext>
                </a:extLst>
              </p:cNvPr>
              <p:cNvSpPr txBox="1"/>
              <p:nvPr/>
            </p:nvSpPr>
            <p:spPr>
              <a:xfrm>
                <a:off x="838200" y="1073884"/>
                <a:ext cx="5257800" cy="4292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(a) Balance of mass in VP form</a:t>
                </a:r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			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/>
              </a:p>
              <a:p>
                <a:endParaRPr lang="en-US"/>
              </a:p>
              <a:p>
                <a:r>
                  <a:rPr lang="en-US"/>
                  <a:t>Achieved in 2D by using the stream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/>
              </a:p>
              <a:p>
                <a:r>
                  <a:rPr lang="en-US"/>
                  <a:t>which makes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)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Practitioners have added further constraints to improve convergence (see Modulus documentation); or alternatively, used other formulations.</a:t>
                </a:r>
                <a:endParaRPr lang="en-US" b="1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DAC773-FDA7-CB45-BEB3-1D296F633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3884"/>
                <a:ext cx="5257800" cy="4292714"/>
              </a:xfrm>
              <a:prstGeom prst="rect">
                <a:avLst/>
              </a:prstGeom>
              <a:blipFill>
                <a:blip r:embed="rId2"/>
                <a:stretch>
                  <a:fillRect l="-1044" t="-710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AF50E-0100-B84B-8449-FDC16C7F6F38}"/>
                  </a:ext>
                </a:extLst>
              </p:cNvPr>
              <p:cNvSpPr txBox="1"/>
              <p:nvPr/>
            </p:nvSpPr>
            <p:spPr>
              <a:xfrm>
                <a:off x="6202052" y="1073884"/>
                <a:ext cx="5257800" cy="523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(b) ST form and balance of mass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i="1"/>
                  <a:t>	</a:t>
                </a:r>
                <a:r>
                  <a:rPr lang="en-US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/>
                  <a:t> 	</a:t>
                </a:r>
                <a:r>
                  <a:rPr lang="en-US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			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/>
              </a:p>
              <a:p>
                <a:endParaRPr lang="en-US"/>
              </a:p>
              <a:p>
                <a:r>
                  <a:rPr lang="en-US"/>
                  <a:t>such that (Dirichlet and Neumann)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𝜞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i="1"/>
              </a:p>
              <a:p>
                <a:endParaRPr lang="en-US" i="1"/>
              </a:p>
              <a:p>
                <a:r>
                  <a:rPr lang="en-US"/>
                  <a:t>Observations: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Balance of mass: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DNN training: the ST form reduces the order of derivatives compared to the VP form.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AF50E-0100-B84B-8449-FDC16C7F6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52" y="1073884"/>
                <a:ext cx="5257800" cy="5230919"/>
              </a:xfrm>
              <a:prstGeom prst="rect">
                <a:avLst/>
              </a:prstGeom>
              <a:blipFill>
                <a:blip r:embed="rId3"/>
                <a:stretch>
                  <a:fillRect l="-927" t="-583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1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4C60F-BF02-959E-723C-7852C923A6A0}"/>
              </a:ext>
            </a:extLst>
          </p:cNvPr>
          <p:cNvSpPr txBox="1"/>
          <p:nvPr/>
        </p:nvSpPr>
        <p:spPr>
          <a:xfrm>
            <a:off x="788893" y="941295"/>
            <a:ext cx="10659032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urier"/>
                <a:ea typeface="+mn-lt"/>
                <a:cs typeface="+mn-lt"/>
              </a:rPr>
              <a:t>class </a:t>
            </a:r>
            <a:r>
              <a:rPr lang="en-US" sz="1400" b="1">
                <a:latin typeface="Courier"/>
                <a:ea typeface="+mn-lt"/>
                <a:cs typeface="+mn-lt"/>
              </a:rPr>
              <a:t>NavierStokes2D</a:t>
            </a:r>
            <a:r>
              <a:rPr lang="en-US" sz="1400">
                <a:latin typeface="Courier"/>
                <a:ea typeface="+mn-lt"/>
                <a:cs typeface="+mn-lt"/>
              </a:rPr>
              <a:t>(</a:t>
            </a:r>
            <a:r>
              <a:rPr lang="en-US" sz="1400" err="1">
                <a:latin typeface="Courier"/>
                <a:ea typeface="+mn-lt"/>
                <a:cs typeface="+mn-lt"/>
              </a:rPr>
              <a:t>TrainingHead</a:t>
            </a:r>
            <a:r>
              <a:rPr lang="en-US" sz="1400">
                <a:latin typeface="Courier"/>
                <a:ea typeface="+mn-lt"/>
                <a:cs typeface="+mn-lt"/>
              </a:rPr>
              <a:t>):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 def 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__(self, rho, mu, </a:t>
            </a:r>
            <a:r>
              <a:rPr lang="en-US" sz="1400" err="1">
                <a:latin typeface="Courier"/>
                <a:ea typeface="+mn-lt"/>
                <a:cs typeface="+mn-lt"/>
              </a:rPr>
              <a:t>fx</a:t>
            </a:r>
            <a:r>
              <a:rPr lang="en-US" sz="1400">
                <a:latin typeface="Courier"/>
                <a:ea typeface="+mn-lt"/>
                <a:cs typeface="+mn-lt"/>
              </a:rPr>
              <a:t>=0, </a:t>
            </a:r>
            <a:r>
              <a:rPr lang="en-US" sz="1400" err="1">
                <a:latin typeface="Courier"/>
                <a:ea typeface="+mn-lt"/>
                <a:cs typeface="+mn-lt"/>
              </a:rPr>
              <a:t>fy</a:t>
            </a:r>
            <a:r>
              <a:rPr lang="en-US" sz="1400">
                <a:latin typeface="Courier"/>
                <a:ea typeface="+mn-lt"/>
                <a:cs typeface="+mn-lt"/>
              </a:rPr>
              <a:t>=0) -&gt; None: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super(NavierStokes2D, self).__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__()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</a:t>
            </a:r>
            <a:r>
              <a:rPr lang="en-US" sz="1400" err="1">
                <a:latin typeface="Courier"/>
                <a:ea typeface="+mn-lt"/>
                <a:cs typeface="+mn-lt"/>
              </a:rPr>
              <a:t>self.rho</a:t>
            </a:r>
            <a:r>
              <a:rPr lang="en-US" sz="1400">
                <a:latin typeface="Courier"/>
                <a:ea typeface="+mn-lt"/>
                <a:cs typeface="+mn-lt"/>
              </a:rPr>
              <a:t> = rho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</a:t>
            </a:r>
            <a:r>
              <a:rPr lang="en-US" sz="1400" err="1">
                <a:latin typeface="Courier"/>
                <a:ea typeface="+mn-lt"/>
                <a:cs typeface="+mn-lt"/>
              </a:rPr>
              <a:t>self.fx</a:t>
            </a:r>
            <a:r>
              <a:rPr lang="en-US" sz="1400">
                <a:latin typeface="Courier"/>
                <a:ea typeface="+mn-lt"/>
                <a:cs typeface="+mn-lt"/>
              </a:rPr>
              <a:t> = </a:t>
            </a:r>
            <a:r>
              <a:rPr lang="en-US" sz="1400" err="1">
                <a:latin typeface="Courier"/>
                <a:ea typeface="+mn-lt"/>
                <a:cs typeface="+mn-lt"/>
              </a:rPr>
              <a:t>fx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</a:t>
            </a:r>
            <a:r>
              <a:rPr lang="en-US" sz="1400" err="1">
                <a:latin typeface="Courier"/>
                <a:ea typeface="+mn-lt"/>
                <a:cs typeface="+mn-lt"/>
              </a:rPr>
              <a:t>self.fy</a:t>
            </a:r>
            <a:r>
              <a:rPr lang="en-US" sz="1400">
                <a:latin typeface="Courier"/>
                <a:ea typeface="+mn-lt"/>
                <a:cs typeface="+mn-lt"/>
              </a:rPr>
              <a:t> = </a:t>
            </a:r>
            <a:r>
              <a:rPr lang="en-US" sz="1400" err="1">
                <a:latin typeface="Courier"/>
                <a:ea typeface="+mn-lt"/>
                <a:cs typeface="+mn-lt"/>
              </a:rPr>
              <a:t>fy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self.mu = mu</a:t>
            </a:r>
            <a:endParaRPr lang="en-US" sz="1400">
              <a:latin typeface="Courier"/>
            </a:endParaRPr>
          </a:p>
          <a:p>
            <a:endParaRPr lang="en-US" sz="1400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</a:t>
            </a:r>
            <a:r>
              <a:rPr lang="en-US" sz="1400" err="1">
                <a:latin typeface="Courier"/>
                <a:ea typeface="+mn-lt"/>
                <a:cs typeface="+mn-lt"/>
              </a:rPr>
              <a:t>get_variables</a:t>
            </a:r>
            <a:r>
              <a:rPr lang="en-US" sz="1400">
                <a:latin typeface="Courier"/>
                <a:ea typeface="+mn-lt"/>
                <a:cs typeface="+mn-lt"/>
              </a:rPr>
              <a:t>(self, inputs):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x = inputs[:, :1].</a:t>
            </a:r>
            <a:r>
              <a:rPr lang="en-US" sz="14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400">
                <a:latin typeface="Courier"/>
                <a:ea typeface="+mn-lt"/>
                <a:cs typeface="+mn-lt"/>
              </a:rPr>
              <a:t>_()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y = inputs[:, 1:2].</a:t>
            </a:r>
            <a:r>
              <a:rPr lang="en-US" sz="14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400">
                <a:latin typeface="Courier"/>
                <a:ea typeface="+mn-lt"/>
                <a:cs typeface="+mn-lt"/>
              </a:rPr>
              <a:t>_()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t = inputs[:, 2:].</a:t>
            </a:r>
            <a:r>
              <a:rPr lang="en-US" sz="14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400">
                <a:latin typeface="Courier"/>
                <a:ea typeface="+mn-lt"/>
                <a:cs typeface="+mn-lt"/>
              </a:rPr>
              <a:t>_()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variables = (x, y, t)</a:t>
            </a:r>
          </a:p>
          <a:p>
            <a:endParaRPr lang="en-US" sz="1400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return torch.cat(variables, 1), variables</a:t>
            </a:r>
            <a:endParaRPr lang="en-US" sz="1400">
              <a:latin typeface="Courier"/>
            </a:endParaRPr>
          </a:p>
          <a:p>
            <a:endParaRPr lang="en-US"/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forward(self,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, x, y, t):</a:t>
            </a:r>
          </a:p>
          <a:p>
            <a:r>
              <a:rPr lang="en-US" sz="1400">
                <a:ea typeface="+mn-lt"/>
                <a:cs typeface="+mn-lt"/>
              </a:rPr>
              <a:t>                   </a:t>
            </a:r>
            <a:r>
              <a:rPr lang="en-US" sz="1400">
                <a:latin typeface="Courier"/>
                <a:ea typeface="+mn-lt"/>
                <a:cs typeface="+mn-lt"/>
              </a:rPr>
              <a:t> psi =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[:, :1]
        p =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[:, 1:]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  <a:ea typeface="+mn-lt"/>
                <a:cs typeface="+mn-lt"/>
              </a:rPr>
              <a:t>        u = 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(psi, y, </a:t>
            </a:r>
            <a:r>
              <a:rPr lang="en-US" sz="1400">
                <a:latin typeface="Courier"/>
                <a:cs typeface="Calibri"/>
              </a:rPr>
              <a:t>...)[0]</a:t>
            </a:r>
            <a:endParaRPr lang="en-US">
              <a:cs typeface="Calibri"/>
            </a:endParaRPr>
          </a:p>
          <a:p>
            <a:r>
              <a:rPr lang="en-US" sz="1400">
                <a:latin typeface="Courier"/>
                <a:cs typeface="Calibri" panose="020F0502020204030204"/>
              </a:rPr>
              <a:t>        .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.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mx = </a:t>
            </a:r>
            <a:r>
              <a:rPr lang="en-US" sz="1400" err="1">
                <a:latin typeface="Courier"/>
                <a:ea typeface="+mn-lt"/>
                <a:cs typeface="+mn-lt"/>
              </a:rPr>
              <a:t>self.rho</a:t>
            </a:r>
            <a:r>
              <a:rPr lang="en-US" sz="1400">
                <a:latin typeface="Courier"/>
                <a:ea typeface="+mn-lt"/>
                <a:cs typeface="+mn-lt"/>
              </a:rPr>
              <a:t> * (</a:t>
            </a:r>
            <a:r>
              <a:rPr lang="en-US" sz="1400" err="1">
                <a:latin typeface="Courier"/>
                <a:ea typeface="+mn-lt"/>
                <a:cs typeface="+mn-lt"/>
              </a:rPr>
              <a:t>u_t</a:t>
            </a:r>
            <a:r>
              <a:rPr lang="en-US" sz="1400">
                <a:latin typeface="Courier"/>
                <a:ea typeface="+mn-lt"/>
                <a:cs typeface="+mn-lt"/>
              </a:rPr>
              <a:t> + u*</a:t>
            </a:r>
            <a:r>
              <a:rPr lang="en-US" sz="1400" err="1">
                <a:latin typeface="Courier"/>
                <a:ea typeface="+mn-lt"/>
                <a:cs typeface="+mn-lt"/>
              </a:rPr>
              <a:t>u_x</a:t>
            </a:r>
            <a:r>
              <a:rPr lang="en-US" sz="1400">
                <a:latin typeface="Courier"/>
                <a:ea typeface="+mn-lt"/>
                <a:cs typeface="+mn-lt"/>
              </a:rPr>
              <a:t> + v*</a:t>
            </a:r>
            <a:r>
              <a:rPr lang="en-US" sz="1400" err="1">
                <a:latin typeface="Courier"/>
                <a:ea typeface="+mn-lt"/>
                <a:cs typeface="+mn-lt"/>
              </a:rPr>
              <a:t>u_y</a:t>
            </a:r>
            <a:r>
              <a:rPr lang="en-US" sz="1400">
                <a:latin typeface="Courier"/>
                <a:ea typeface="+mn-lt"/>
                <a:cs typeface="+mn-lt"/>
              </a:rPr>
              <a:t>) + </a:t>
            </a:r>
            <a:r>
              <a:rPr lang="en-US" sz="1400" err="1">
                <a:latin typeface="Courier"/>
                <a:ea typeface="+mn-lt"/>
                <a:cs typeface="+mn-lt"/>
              </a:rPr>
              <a:t>p_x</a:t>
            </a:r>
            <a:r>
              <a:rPr lang="en-US" sz="1400">
                <a:latin typeface="Courier"/>
                <a:ea typeface="+mn-lt"/>
                <a:cs typeface="+mn-lt"/>
              </a:rPr>
              <a:t> - </a:t>
            </a:r>
            <a:r>
              <a:rPr lang="en-US" sz="1400" err="1">
                <a:latin typeface="Courier"/>
                <a:ea typeface="+mn-lt"/>
                <a:cs typeface="+mn-lt"/>
              </a:rPr>
              <a:t>self.rho</a:t>
            </a:r>
            <a:r>
              <a:rPr lang="en-US" sz="1400">
                <a:latin typeface="Courier"/>
                <a:ea typeface="+mn-lt"/>
                <a:cs typeface="+mn-lt"/>
              </a:rPr>
              <a:t>*</a:t>
            </a:r>
            <a:r>
              <a:rPr lang="en-US" sz="1400" err="1">
                <a:latin typeface="Courier"/>
                <a:ea typeface="+mn-lt"/>
                <a:cs typeface="+mn-lt"/>
              </a:rPr>
              <a:t>self.fx</a:t>
            </a:r>
            <a:r>
              <a:rPr lang="en-US" sz="1400">
                <a:latin typeface="Courier"/>
                <a:ea typeface="+mn-lt"/>
                <a:cs typeface="+mn-lt"/>
              </a:rPr>
              <a:t> - self.mu *(</a:t>
            </a:r>
            <a:r>
              <a:rPr lang="en-US" sz="1400" err="1">
                <a:latin typeface="Courier"/>
                <a:ea typeface="+mn-lt"/>
                <a:cs typeface="+mn-lt"/>
              </a:rPr>
              <a:t>u_xx</a:t>
            </a:r>
            <a:r>
              <a:rPr lang="en-US" sz="1400">
                <a:latin typeface="Courier"/>
                <a:ea typeface="+mn-lt"/>
                <a:cs typeface="+mn-lt"/>
              </a:rPr>
              <a:t> + u_yy)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return u, v, mx, my</a:t>
            </a:r>
            <a:endParaRPr lang="en-US" sz="1400">
              <a:latin typeface="Courier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B8CA-F247-444A-AD53-8C2901DA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for Navier-Stokes 2D (incompressible)</a:t>
            </a:r>
          </a:p>
        </p:txBody>
      </p:sp>
    </p:spTree>
    <p:extLst>
      <p:ext uri="{BB962C8B-B14F-4D97-AF65-F5344CB8AC3E}">
        <p14:creationId xmlns:p14="http://schemas.microsoft.com/office/powerpoint/2010/main" val="2948875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24C60F-BF02-959E-723C-7852C923A6A0}"/>
              </a:ext>
            </a:extLst>
          </p:cNvPr>
          <p:cNvSpPr txBox="1"/>
          <p:nvPr/>
        </p:nvSpPr>
        <p:spPr>
          <a:xfrm>
            <a:off x="710635" y="1621886"/>
            <a:ext cx="8471646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urier"/>
                <a:ea typeface="+mn-lt"/>
                <a:cs typeface="+mn-lt"/>
              </a:rPr>
              <a:t>class </a:t>
            </a:r>
            <a:r>
              <a:rPr lang="en-US" sz="1400" b="1" err="1">
                <a:latin typeface="Courier"/>
                <a:ea typeface="+mn-lt"/>
                <a:cs typeface="+mn-lt"/>
              </a:rPr>
              <a:t>VelocityBC</a:t>
            </a:r>
            <a:r>
              <a:rPr lang="en-US" sz="1400">
                <a:latin typeface="Courier"/>
                <a:ea typeface="+mn-lt"/>
                <a:cs typeface="+mn-lt"/>
              </a:rPr>
              <a:t>(</a:t>
            </a:r>
            <a:r>
              <a:rPr lang="en-US" sz="1400" err="1">
                <a:latin typeface="Courier"/>
                <a:ea typeface="+mn-lt"/>
                <a:cs typeface="+mn-lt"/>
              </a:rPr>
              <a:t>TrainingHead</a:t>
            </a:r>
            <a:r>
              <a:rPr lang="en-US" sz="1400">
                <a:latin typeface="Courier"/>
                <a:ea typeface="+mn-lt"/>
                <a:cs typeface="+mn-lt"/>
              </a:rPr>
              <a:t>):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__(self, </a:t>
            </a:r>
            <a:r>
              <a:rPr lang="en-US" sz="1400" err="1">
                <a:latin typeface="Courier"/>
                <a:ea typeface="+mn-lt"/>
                <a:cs typeface="+mn-lt"/>
              </a:rPr>
              <a:t>u,v</a:t>
            </a:r>
            <a:r>
              <a:rPr lang="en-US" sz="1400">
                <a:latin typeface="Courier"/>
                <a:ea typeface="+mn-lt"/>
                <a:cs typeface="+mn-lt"/>
              </a:rPr>
              <a:t>) -&gt; None: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super(</a:t>
            </a:r>
            <a:r>
              <a:rPr lang="en-US" sz="1400" err="1">
                <a:latin typeface="Courier"/>
                <a:ea typeface="+mn-lt"/>
                <a:cs typeface="+mn-lt"/>
              </a:rPr>
              <a:t>VelocityBC</a:t>
            </a:r>
            <a:r>
              <a:rPr lang="en-US" sz="1400">
                <a:latin typeface="Courier"/>
                <a:ea typeface="+mn-lt"/>
                <a:cs typeface="+mn-lt"/>
              </a:rPr>
              <a:t>, self).__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__()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</a:t>
            </a:r>
            <a:r>
              <a:rPr lang="en-US" sz="1400" err="1">
                <a:latin typeface="Courier"/>
                <a:ea typeface="+mn-lt"/>
                <a:cs typeface="+mn-lt"/>
              </a:rPr>
              <a:t>self.u</a:t>
            </a:r>
            <a:r>
              <a:rPr lang="en-US" sz="1400">
                <a:latin typeface="Courier"/>
                <a:ea typeface="+mn-lt"/>
                <a:cs typeface="+mn-lt"/>
              </a:rPr>
              <a:t> = u</a:t>
            </a:r>
            <a:endParaRPr lang="en-US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</a:t>
            </a:r>
            <a:r>
              <a:rPr lang="en-US" sz="1400" err="1">
                <a:latin typeface="Courier"/>
                <a:ea typeface="+mn-lt"/>
                <a:cs typeface="+mn-lt"/>
              </a:rPr>
              <a:t>self.v</a:t>
            </a:r>
            <a:r>
              <a:rPr lang="en-US" sz="1400">
                <a:latin typeface="Courier"/>
                <a:ea typeface="+mn-lt"/>
                <a:cs typeface="+mn-lt"/>
              </a:rPr>
              <a:t> = v</a:t>
            </a:r>
            <a:endParaRPr lang="en-US">
              <a:latin typeface="Courier"/>
            </a:endParaRPr>
          </a:p>
          <a:p>
            <a:endParaRPr lang="en-US"/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</a:t>
            </a:r>
            <a:r>
              <a:rPr lang="en-US" sz="1400" err="1">
                <a:latin typeface="Courier"/>
                <a:ea typeface="+mn-lt"/>
                <a:cs typeface="+mn-lt"/>
              </a:rPr>
              <a:t>get_variables</a:t>
            </a:r>
            <a:r>
              <a:rPr lang="en-US" sz="1400">
                <a:latin typeface="Courier"/>
                <a:ea typeface="+mn-lt"/>
                <a:cs typeface="+mn-lt"/>
              </a:rPr>
              <a:t>(self, inputs):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x = inputs[:, :1].</a:t>
            </a:r>
            <a:r>
              <a:rPr lang="en-US" sz="14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400">
                <a:latin typeface="Courier"/>
                <a:ea typeface="+mn-lt"/>
                <a:cs typeface="+mn-lt"/>
              </a:rPr>
              <a:t>_()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y = inputs[:, 1:2].</a:t>
            </a:r>
            <a:r>
              <a:rPr lang="en-US" sz="14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400">
                <a:latin typeface="Courier"/>
                <a:ea typeface="+mn-lt"/>
                <a:cs typeface="+mn-lt"/>
              </a:rPr>
              <a:t>_()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t = inputs[:, 2:]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return torch.cat((x, y, t), 1), (x, y)</a:t>
            </a:r>
            <a:endParaRPr lang="en-US">
              <a:latin typeface="Courier"/>
              <a:ea typeface="+mn-lt"/>
              <a:cs typeface="+mn-lt"/>
            </a:endParaRPr>
          </a:p>
          <a:p>
            <a:endParaRPr lang="en-US"/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forward(self,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, x, y):</a:t>
            </a:r>
            <a:endParaRPr lang="en-US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psi =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[:, :1]</a:t>
            </a:r>
            <a:br>
              <a:rPr lang="en-US" sz="1400">
                <a:latin typeface="Courier"/>
                <a:ea typeface="+mn-lt"/>
                <a:cs typeface="+mn-lt"/>
              </a:rPr>
            </a:br>
            <a:r>
              <a:rPr lang="en-US" sz="1400">
                <a:latin typeface="Courier"/>
                <a:ea typeface="+mn-lt"/>
                <a:cs typeface="+mn-lt"/>
              </a:rPr>
              <a:t>        p = </a:t>
            </a:r>
            <a:r>
              <a:rPr lang="en-US" sz="1400" err="1">
                <a:latin typeface="Courier"/>
                <a:ea typeface="+mn-lt"/>
                <a:cs typeface="+mn-lt"/>
              </a:rPr>
              <a:t>psi_p</a:t>
            </a:r>
            <a:r>
              <a:rPr lang="en-US" sz="1400">
                <a:latin typeface="Courier"/>
                <a:ea typeface="+mn-lt"/>
                <a:cs typeface="+mn-lt"/>
              </a:rPr>
              <a:t>[:, 1:]</a:t>
            </a:r>
            <a:endParaRPr lang="en-US"/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u = 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(psi, y,...)[0]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v = -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(psi, x,...)[0] 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 </a:t>
            </a:r>
            <a:endParaRPr lang="en-US" err="1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return u - </a:t>
            </a:r>
            <a:r>
              <a:rPr lang="en-US" sz="1400" err="1">
                <a:latin typeface="Courier"/>
                <a:ea typeface="+mn-lt"/>
                <a:cs typeface="+mn-lt"/>
              </a:rPr>
              <a:t>self.u</a:t>
            </a:r>
            <a:r>
              <a:rPr lang="en-US" sz="1400">
                <a:latin typeface="Courier"/>
                <a:ea typeface="+mn-lt"/>
                <a:cs typeface="+mn-lt"/>
              </a:rPr>
              <a:t>, v-</a:t>
            </a:r>
            <a:r>
              <a:rPr lang="en-US" sz="1400" err="1">
                <a:latin typeface="Courier"/>
                <a:ea typeface="+mn-lt"/>
                <a:cs typeface="+mn-lt"/>
              </a:rPr>
              <a:t>self.v</a:t>
            </a:r>
            <a:endParaRPr lang="en-US">
              <a:latin typeface="Courier"/>
              <a:ea typeface="+mn-lt"/>
              <a:cs typeface="+mn-lt"/>
            </a:endParaRPr>
          </a:p>
          <a:p>
            <a:endParaRPr lang="en-US" sz="1400">
              <a:latin typeface="Courier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B8CA-F247-444A-AD53-8C2901DA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for Navier-Stokes 2D (incompressible)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AAC90-EAE0-FEFC-D20B-7C1100638A80}"/>
              </a:ext>
            </a:extLst>
          </p:cNvPr>
          <p:cNvSpPr txBox="1"/>
          <p:nvPr/>
        </p:nvSpPr>
        <p:spPr>
          <a:xfrm>
            <a:off x="5907742" y="1622612"/>
            <a:ext cx="685799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"/>
                <a:ea typeface="+mn-lt"/>
                <a:cs typeface="+mn-lt"/>
              </a:rPr>
              <a:t>class </a:t>
            </a:r>
            <a:r>
              <a:rPr lang="en-US" sz="1600" b="1" err="1">
                <a:latin typeface="Courier"/>
                <a:ea typeface="+mn-lt"/>
                <a:cs typeface="+mn-lt"/>
              </a:rPr>
              <a:t>WallBC</a:t>
            </a:r>
            <a:r>
              <a:rPr lang="en-US" sz="1600">
                <a:latin typeface="Courier"/>
                <a:ea typeface="+mn-lt"/>
                <a:cs typeface="+mn-lt"/>
              </a:rPr>
              <a:t>(</a:t>
            </a:r>
            <a:r>
              <a:rPr lang="en-US" sz="1600" err="1">
                <a:latin typeface="Courier"/>
                <a:ea typeface="+mn-lt"/>
                <a:cs typeface="+mn-lt"/>
              </a:rPr>
              <a:t>TrainingHead</a:t>
            </a:r>
            <a:r>
              <a:rPr lang="en-US" sz="1600">
                <a:latin typeface="Courier"/>
                <a:ea typeface="+mn-lt"/>
                <a:cs typeface="+mn-lt"/>
              </a:rPr>
              <a:t>):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 def __init__(self) -&gt; None: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super(</a:t>
            </a:r>
            <a:r>
              <a:rPr lang="en-US" sz="1600" err="1">
                <a:latin typeface="Courier"/>
                <a:ea typeface="+mn-lt"/>
                <a:cs typeface="+mn-lt"/>
              </a:rPr>
              <a:t>WallBC</a:t>
            </a:r>
            <a:r>
              <a:rPr lang="en-US" sz="1600">
                <a:latin typeface="Courier"/>
                <a:ea typeface="+mn-lt"/>
                <a:cs typeface="+mn-lt"/>
              </a:rPr>
              <a:t>, self).__</a:t>
            </a:r>
            <a:r>
              <a:rPr lang="en-US" sz="1600" err="1">
                <a:latin typeface="Courier"/>
                <a:ea typeface="+mn-lt"/>
                <a:cs typeface="+mn-lt"/>
              </a:rPr>
              <a:t>init</a:t>
            </a:r>
            <a:r>
              <a:rPr lang="en-US" sz="1600">
                <a:latin typeface="Courier"/>
                <a:ea typeface="+mn-lt"/>
                <a:cs typeface="+mn-lt"/>
              </a:rPr>
              <a:t>__()</a:t>
            </a:r>
            <a:endParaRPr lang="en-US" sz="1600">
              <a:latin typeface="Courier"/>
            </a:endParaRPr>
          </a:p>
          <a:p>
            <a:endParaRPr lang="en-US" sz="1600">
              <a:latin typeface="Courier"/>
              <a:ea typeface="+mn-lt"/>
              <a:cs typeface="+mn-lt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 def </a:t>
            </a:r>
            <a:r>
              <a:rPr lang="en-US" sz="1600" err="1">
                <a:latin typeface="Courier"/>
                <a:ea typeface="+mn-lt"/>
                <a:cs typeface="+mn-lt"/>
              </a:rPr>
              <a:t>get_variables</a:t>
            </a:r>
            <a:r>
              <a:rPr lang="en-US" sz="1600">
                <a:latin typeface="Courier"/>
                <a:ea typeface="+mn-lt"/>
                <a:cs typeface="+mn-lt"/>
              </a:rPr>
              <a:t>(self, inputs):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x = inputs[:, :1].</a:t>
            </a:r>
            <a:r>
              <a:rPr lang="en-US" sz="16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600">
                <a:latin typeface="Courier"/>
                <a:ea typeface="+mn-lt"/>
                <a:cs typeface="+mn-lt"/>
              </a:rPr>
              <a:t>_()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y = inputs[:, 1:2].</a:t>
            </a:r>
            <a:r>
              <a:rPr lang="en-US" sz="1600" err="1">
                <a:latin typeface="Courier"/>
                <a:ea typeface="+mn-lt"/>
                <a:cs typeface="+mn-lt"/>
              </a:rPr>
              <a:t>requires_grad</a:t>
            </a:r>
            <a:r>
              <a:rPr lang="en-US" sz="1600">
                <a:latin typeface="Courier"/>
                <a:ea typeface="+mn-lt"/>
                <a:cs typeface="+mn-lt"/>
              </a:rPr>
              <a:t>_()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t = inputs[:, 2:]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return torch.cat((x, y, t), 1), (x, y)</a:t>
            </a:r>
            <a:endParaRPr lang="en-US" sz="1600">
              <a:latin typeface="Courier"/>
            </a:endParaRPr>
          </a:p>
          <a:p>
            <a:endParaRPr lang="en-US"/>
          </a:p>
          <a:p>
            <a:r>
              <a:rPr lang="en-US" sz="1600">
                <a:latin typeface="Courier"/>
                <a:ea typeface="+mn-lt"/>
                <a:cs typeface="+mn-lt"/>
              </a:rPr>
              <a:t>    def forward(</a:t>
            </a:r>
            <a:r>
              <a:rPr lang="en-US" sz="1600" err="1">
                <a:latin typeface="Courier"/>
                <a:ea typeface="+mn-lt"/>
                <a:cs typeface="+mn-lt"/>
              </a:rPr>
              <a:t>self,psi_p</a:t>
            </a:r>
            <a:r>
              <a:rPr lang="en-US" sz="1600">
                <a:latin typeface="Courier"/>
                <a:ea typeface="+mn-lt"/>
                <a:cs typeface="+mn-lt"/>
              </a:rPr>
              <a:t>, x, y):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psi = </a:t>
            </a:r>
            <a:r>
              <a:rPr lang="en-US" sz="1600" err="1">
                <a:latin typeface="Courier"/>
                <a:ea typeface="+mn-lt"/>
                <a:cs typeface="+mn-lt"/>
              </a:rPr>
              <a:t>psi_p</a:t>
            </a:r>
            <a:r>
              <a:rPr lang="en-US" sz="1600">
                <a:latin typeface="Courier"/>
                <a:ea typeface="+mn-lt"/>
                <a:cs typeface="+mn-lt"/>
              </a:rPr>
              <a:t>[:, :1] </a:t>
            </a: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p = </a:t>
            </a:r>
            <a:r>
              <a:rPr lang="en-US" sz="1600" err="1">
                <a:latin typeface="Courier"/>
                <a:ea typeface="+mn-lt"/>
                <a:cs typeface="+mn-lt"/>
              </a:rPr>
              <a:t>psi_p</a:t>
            </a:r>
            <a:r>
              <a:rPr lang="en-US" sz="1600">
                <a:latin typeface="Courier"/>
                <a:ea typeface="+mn-lt"/>
                <a:cs typeface="+mn-lt"/>
              </a:rPr>
              <a:t>[:, 1:] </a:t>
            </a:r>
            <a:endParaRPr lang="en-US" sz="1600">
              <a:latin typeface="Courier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u = </a:t>
            </a:r>
            <a:r>
              <a:rPr lang="en-US" sz="16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600">
                <a:latin typeface="Courier"/>
                <a:ea typeface="+mn-lt"/>
                <a:cs typeface="+mn-lt"/>
              </a:rPr>
              <a:t>(psi, y,...)[0] </a:t>
            </a:r>
            <a:endParaRPr lang="en-US" sz="1600">
              <a:latin typeface="Courier"/>
              <a:cs typeface="Calibri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     v = -</a:t>
            </a:r>
            <a:r>
              <a:rPr lang="en-US" sz="16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600">
                <a:latin typeface="Courier"/>
                <a:ea typeface="+mn-lt"/>
                <a:cs typeface="+mn-lt"/>
              </a:rPr>
              <a:t>(psi, x,...)[0] </a:t>
            </a:r>
          </a:p>
          <a:p>
            <a:endParaRPr lang="en-US" sz="1600">
              <a:latin typeface="Courier"/>
              <a:ea typeface="+mn-lt"/>
              <a:cs typeface="+mn-lt"/>
            </a:endParaRPr>
          </a:p>
          <a:p>
            <a:r>
              <a:rPr lang="en-US" sz="1600">
                <a:latin typeface="Courier"/>
                <a:ea typeface="+mn-lt"/>
                <a:cs typeface="+mn-lt"/>
              </a:rPr>
              <a:t>    return u - </a:t>
            </a:r>
            <a:r>
              <a:rPr lang="en-US" sz="1600" err="1">
                <a:latin typeface="Courier"/>
                <a:ea typeface="+mn-lt"/>
                <a:cs typeface="+mn-lt"/>
              </a:rPr>
              <a:t>torch.zeros_like</a:t>
            </a:r>
            <a:r>
              <a:rPr lang="en-US" sz="1600">
                <a:latin typeface="Courier"/>
                <a:ea typeface="+mn-lt"/>
                <a:cs typeface="+mn-lt"/>
              </a:rPr>
              <a:t>(u),</a:t>
            </a:r>
            <a:endParaRPr lang="en-US" sz="1600">
              <a:latin typeface="Courier"/>
              <a:cs typeface="Calibri"/>
            </a:endParaRPr>
          </a:p>
          <a:p>
            <a:r>
              <a:rPr lang="en-US" sz="1600">
                <a:latin typeface="Courier"/>
                <a:cs typeface="Calibri"/>
              </a:rPr>
              <a:t>           v-</a:t>
            </a:r>
            <a:r>
              <a:rPr lang="en-US" sz="1600" err="1">
                <a:latin typeface="Courier"/>
                <a:cs typeface="Calibri"/>
              </a:rPr>
              <a:t>torch.zeros_like</a:t>
            </a:r>
            <a:r>
              <a:rPr lang="en-US" sz="1600">
                <a:latin typeface="Courier"/>
                <a:cs typeface="Calibri"/>
              </a:rPr>
              <a:t>(v)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044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C3F-101A-6547-A410-AFAB511B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modeling - Renato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/>
              <p:nvPr/>
            </p:nvSpPr>
            <p:spPr>
              <a:xfrm>
                <a:off x="859971" y="1391460"/>
                <a:ext cx="5257801" cy="4526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/>
                  <a:t> is the viscosity</a:t>
                </a:r>
              </a:p>
              <a:p>
                <a:endParaRPr lang="en-US"/>
              </a:p>
              <a:p>
                <a:r>
                  <a:rPr lang="en-US" b="1"/>
                  <a:t>Case study: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≤6.4×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Training vs validation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Propagation of uncertainty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391460"/>
                <a:ext cx="5257801" cy="4526111"/>
              </a:xfrm>
              <a:prstGeom prst="rect">
                <a:avLst/>
              </a:prstGeom>
              <a:blipFill>
                <a:blip r:embed="rId2"/>
                <a:stretch>
                  <a:fillRect l="-927" t="-673" b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2930AF-6EEF-C541-AAA7-2CA8FF85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20079"/>
          <a:stretch/>
        </p:blipFill>
        <p:spPr>
          <a:xfrm>
            <a:off x="6096000" y="2351842"/>
            <a:ext cx="4804229" cy="2154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/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/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blipFill>
                <a:blip r:embed="rId5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FAEEBE0-3AD6-9FA6-66CE-D825A7170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763" y="2528888"/>
            <a:ext cx="200025" cy="27622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8C3ED7A-C681-B948-E26B-E0C452CC9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1862" y="4062412"/>
            <a:ext cx="200025" cy="27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5F7DD-E089-7748-9B67-655F2BB84108}"/>
                  </a:ext>
                </a:extLst>
              </p:cNvPr>
              <p:cNvSpPr txBox="1"/>
              <p:nvPr/>
            </p:nvSpPr>
            <p:spPr>
              <a:xfrm>
                <a:off x="3869270" y="1125830"/>
                <a:ext cx="7375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𝑒𝑝𝑠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+1)/2∗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𝑒𝑝𝑠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+1)/2∗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5F7DD-E089-7748-9B67-655F2BB8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270" y="1125830"/>
                <a:ext cx="7375673" cy="276999"/>
              </a:xfrm>
              <a:prstGeom prst="rect">
                <a:avLst/>
              </a:prstGeom>
              <a:blipFill>
                <a:blip r:embed="rId7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54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198B-1C9A-3A43-A77C-F2261975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Navier Stokes - Augusto</a:t>
            </a:r>
          </a:p>
        </p:txBody>
      </p:sp>
    </p:spTree>
    <p:extLst>
      <p:ext uri="{BB962C8B-B14F-4D97-AF65-F5344CB8AC3E}">
        <p14:creationId xmlns:p14="http://schemas.microsoft.com/office/powerpoint/2010/main" val="3242336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DF2C-0A73-D543-AD44-FAC69F78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DataLoader</a:t>
            </a:r>
            <a:r>
              <a:rPr lang="en-US"/>
              <a:t> - Andre</a:t>
            </a:r>
          </a:p>
        </p:txBody>
      </p:sp>
    </p:spTree>
    <p:extLst>
      <p:ext uri="{BB962C8B-B14F-4D97-AF65-F5344CB8AC3E}">
        <p14:creationId xmlns:p14="http://schemas.microsoft.com/office/powerpoint/2010/main" val="848575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62CE-16FD-6A40-9BA1-44F1D2F2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2657015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B17-86EA-B247-95BB-6EBA5A7F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DE3A-16FB-5A41-B09D-537EE756BCD5}"/>
              </a:ext>
            </a:extLst>
          </p:cNvPr>
          <p:cNvSpPr txBox="1"/>
          <p:nvPr/>
        </p:nvSpPr>
        <p:spPr>
          <a:xfrm>
            <a:off x="835278" y="5316495"/>
            <a:ext cx="526072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10,000 epochs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hours (investigating issue, maybe installation)</a:t>
            </a:r>
            <a:endParaRPr lang="en-US"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76DF81-9006-344B-A10D-379304BF68BC}"/>
              </a:ext>
            </a:extLst>
          </p:cNvPr>
          <p:cNvCxnSpPr>
            <a:cxnSpLocks/>
          </p:cNvCxnSpPr>
          <p:nvPr/>
        </p:nvCxnSpPr>
        <p:spPr>
          <a:xfrm>
            <a:off x="1173607" y="1793933"/>
            <a:ext cx="27652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EFCD08-46DF-744E-8B9B-DC4CAE0294F3}"/>
              </a:ext>
            </a:extLst>
          </p:cNvPr>
          <p:cNvCxnSpPr>
            <a:cxnSpLocks/>
          </p:cNvCxnSpPr>
          <p:nvPr/>
        </p:nvCxnSpPr>
        <p:spPr>
          <a:xfrm>
            <a:off x="1173607" y="2109885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2730C-8F77-2844-B46D-B2AA5784A721}"/>
              </a:ext>
            </a:extLst>
          </p:cNvPr>
          <p:cNvSpPr txBox="1"/>
          <p:nvPr/>
        </p:nvSpPr>
        <p:spPr>
          <a:xfrm>
            <a:off x="1450128" y="1644166"/>
            <a:ext cx="16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Boundary conditions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96003D-07BB-8C4B-9513-CB0FC525A88E}"/>
              </a:ext>
            </a:extLst>
          </p:cNvPr>
          <p:cNvSpPr txBox="1"/>
          <p:nvPr/>
        </p:nvSpPr>
        <p:spPr>
          <a:xfrm>
            <a:off x="1450128" y="1947186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Initial conditions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F91AA71-34F7-E42B-294C-B373AD6B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93" y="4905766"/>
            <a:ext cx="352425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145C4A-AFF0-1241-A72E-D6A667A6AF23}"/>
                  </a:ext>
                </a:extLst>
              </p:cNvPr>
              <p:cNvSpPr txBox="1"/>
              <p:nvPr/>
            </p:nvSpPr>
            <p:spPr>
              <a:xfrm>
                <a:off x="1323988" y="4340565"/>
                <a:ext cx="3260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sampled values for density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/>
                  <a:t>: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145C4A-AFF0-1241-A72E-D6A667A6A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88" y="4340565"/>
                <a:ext cx="3260893" cy="369332"/>
              </a:xfrm>
              <a:prstGeom prst="rect">
                <a:avLst/>
              </a:prstGeom>
              <a:blipFill>
                <a:blip r:embed="rId3"/>
                <a:stretch>
                  <a:fillRect l="-1495" t="-8197" r="-74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66DAB6-593B-6D4B-A6D3-F28E48F11A66}"/>
              </a:ext>
            </a:extLst>
          </p:cNvPr>
          <p:cNvSpPr txBox="1"/>
          <p:nvPr/>
        </p:nvSpPr>
        <p:spPr>
          <a:xfrm>
            <a:off x="835279" y="1119466"/>
            <a:ext cx="526072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10,000  collocation points (from grid):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43A4B2-44D0-CC4D-89BD-2E649094E7D7}"/>
                  </a:ext>
                </a:extLst>
              </p:cNvPr>
              <p:cNvSpPr txBox="1"/>
              <p:nvPr/>
            </p:nvSpPr>
            <p:spPr>
              <a:xfrm>
                <a:off x="542477" y="4867062"/>
                <a:ext cx="11741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.2×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43A4B2-44D0-CC4D-89BD-2E649094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77" y="4867062"/>
                <a:ext cx="117414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1A11A-B43D-A3AF-0606-592305DA8138}"/>
                  </a:ext>
                </a:extLst>
              </p:cNvPr>
              <p:cNvSpPr txBox="1"/>
              <p:nvPr/>
            </p:nvSpPr>
            <p:spPr>
              <a:xfrm>
                <a:off x="6507536" y="4855507"/>
                <a:ext cx="4912939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/>
                  <a:t>Prediction: 0.002 secs/instance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1A11A-B43D-A3AF-0606-592305DA8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536" y="4855507"/>
                <a:ext cx="4912939" cy="369332"/>
              </a:xfrm>
              <a:prstGeom prst="rect">
                <a:avLst/>
              </a:prstGeom>
              <a:blipFill>
                <a:blip r:embed="rId5"/>
                <a:stretch>
                  <a:fillRect l="-11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9499FD-C347-D3F0-CAC3-11F797687FFE}"/>
              </a:ext>
            </a:extLst>
          </p:cNvPr>
          <p:cNvSpPr txBox="1"/>
          <p:nvPr/>
        </p:nvSpPr>
        <p:spPr>
          <a:xfrm>
            <a:off x="1280221" y="4342177"/>
            <a:ext cx="42256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3510EF1C-2106-D682-6E40-CF7AE59C2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95" y="4670838"/>
            <a:ext cx="3912177" cy="166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79BEEE-DC5F-D2FD-BBF5-7C891EA0BB2C}"/>
              </a:ext>
            </a:extLst>
          </p:cNvPr>
          <p:cNvGrpSpPr/>
          <p:nvPr/>
        </p:nvGrpSpPr>
        <p:grpSpPr>
          <a:xfrm>
            <a:off x="887505" y="2366682"/>
            <a:ext cx="3845858" cy="2059778"/>
            <a:chOff x="412376" y="1766047"/>
            <a:chExt cx="3845858" cy="2059778"/>
          </a:xfrm>
        </p:grpSpPr>
        <p:pic>
          <p:nvPicPr>
            <p:cNvPr id="30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98A26406-B44E-254A-131C-792BA77F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259" y="1896014"/>
              <a:ext cx="2985247" cy="152404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4390-3202-8208-7666-FB71B2553420}"/>
                </a:ext>
              </a:extLst>
            </p:cNvPr>
            <p:cNvSpPr txBox="1"/>
            <p:nvPr/>
          </p:nvSpPr>
          <p:spPr>
            <a:xfrm>
              <a:off x="833717" y="3370730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DA7579-9FA6-8D59-2FC1-9063D6BB8B83}"/>
                </a:ext>
              </a:extLst>
            </p:cNvPr>
            <p:cNvSpPr txBox="1"/>
            <p:nvPr/>
          </p:nvSpPr>
          <p:spPr>
            <a:xfrm>
              <a:off x="3720352" y="3370730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0E71-B4CF-98A4-63F8-ADF3735D2501}"/>
                </a:ext>
              </a:extLst>
            </p:cNvPr>
            <p:cNvSpPr txBox="1"/>
            <p:nvPr/>
          </p:nvSpPr>
          <p:spPr>
            <a:xfrm>
              <a:off x="2268070" y="3487271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6DD079-ACCD-5BED-7172-21434F607296}"/>
                </a:ext>
              </a:extLst>
            </p:cNvPr>
            <p:cNvSpPr txBox="1"/>
            <p:nvPr/>
          </p:nvSpPr>
          <p:spPr>
            <a:xfrm>
              <a:off x="591669" y="3146612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7790F0-47B0-ECFA-6905-06D843B01D05}"/>
                </a:ext>
              </a:extLst>
            </p:cNvPr>
            <p:cNvSpPr txBox="1"/>
            <p:nvPr/>
          </p:nvSpPr>
          <p:spPr>
            <a:xfrm>
              <a:off x="654422" y="1766047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C04AB5-CA20-CF01-3379-B5E35399B32F}"/>
                </a:ext>
              </a:extLst>
            </p:cNvPr>
            <p:cNvSpPr txBox="1"/>
            <p:nvPr/>
          </p:nvSpPr>
          <p:spPr>
            <a:xfrm>
              <a:off x="412376" y="2492188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88CBFE-0FB1-BAA5-71DC-41AB4F1D0CDA}"/>
              </a:ext>
            </a:extLst>
          </p:cNvPr>
          <p:cNvCxnSpPr>
            <a:cxnSpLocks/>
          </p:cNvCxnSpPr>
          <p:nvPr/>
        </p:nvCxnSpPr>
        <p:spPr>
          <a:xfrm flipH="1">
            <a:off x="1462786" y="2535276"/>
            <a:ext cx="7498" cy="14378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913E99-C5A4-5C44-D66C-92E39C151348}"/>
              </a:ext>
            </a:extLst>
          </p:cNvPr>
          <p:cNvCxnSpPr>
            <a:cxnSpLocks/>
          </p:cNvCxnSpPr>
          <p:nvPr/>
        </p:nvCxnSpPr>
        <p:spPr>
          <a:xfrm>
            <a:off x="1465585" y="2534765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91F75-679E-9322-8700-36489CCB683D}"/>
              </a:ext>
            </a:extLst>
          </p:cNvPr>
          <p:cNvCxnSpPr>
            <a:cxnSpLocks/>
          </p:cNvCxnSpPr>
          <p:nvPr/>
        </p:nvCxnSpPr>
        <p:spPr>
          <a:xfrm>
            <a:off x="1474805" y="3972735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84BBF-A84B-42EC-A7A1-DA543A174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813" y="2028954"/>
            <a:ext cx="5991224" cy="2644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7C0C68-ED7D-ED4C-B9EA-3FADBE5165DB}"/>
                  </a:ext>
                </a:extLst>
              </p:cNvPr>
              <p:cNvSpPr txBox="1"/>
              <p:nvPr/>
            </p:nvSpPr>
            <p:spPr>
              <a:xfrm>
                <a:off x="4330423" y="4908773"/>
                <a:ext cx="10788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6.4×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7C0C68-ED7D-ED4C-B9EA-3FADBE51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23" y="4908773"/>
                <a:ext cx="107889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27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9666-0A25-FD4D-A1D7-46766E2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F07BE25-3C5D-6D71-DC3E-96CBDECE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4655476"/>
            <a:ext cx="1398588" cy="373063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1F655978-1153-C66B-1983-058FB41E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4" y="4525809"/>
            <a:ext cx="352425" cy="190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4DDBBA-78B0-E64A-BCC7-A5F72FCC9798}"/>
              </a:ext>
            </a:extLst>
          </p:cNvPr>
          <p:cNvSpPr txBox="1"/>
          <p:nvPr/>
        </p:nvSpPr>
        <p:spPr>
          <a:xfrm>
            <a:off x="4311155" y="1356954"/>
            <a:ext cx="40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Velocity 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2180-4F36-C442-B01F-E7EC97B671E3}"/>
              </a:ext>
            </a:extLst>
          </p:cNvPr>
          <p:cNvSpPr txBox="1"/>
          <p:nvPr/>
        </p:nvSpPr>
        <p:spPr>
          <a:xfrm>
            <a:off x="4834131" y="1629162"/>
            <a:ext cx="995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FA7B8-C0B7-BA44-A03C-6BE625B1E8E6}"/>
              </a:ext>
            </a:extLst>
          </p:cNvPr>
          <p:cNvSpPr txBox="1"/>
          <p:nvPr/>
        </p:nvSpPr>
        <p:spPr>
          <a:xfrm>
            <a:off x="6468252" y="1642510"/>
            <a:ext cx="1066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Stand alone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1408F-09F5-5949-86EA-516408605A0F}"/>
                  </a:ext>
                </a:extLst>
              </p:cNvPr>
              <p:cNvSpPr txBox="1"/>
              <p:nvPr/>
            </p:nvSpPr>
            <p:spPr>
              <a:xfrm>
                <a:off x="8675479" y="1437074"/>
                <a:ext cx="210670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𝑠𝑎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1408F-09F5-5949-86EA-51640860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479" y="1437074"/>
                <a:ext cx="2106706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34B2F-32C1-0148-B885-3B0A0BF5CD53}"/>
                  </a:ext>
                </a:extLst>
              </p:cNvPr>
              <p:cNvSpPr txBox="1"/>
              <p:nvPr/>
            </p:nvSpPr>
            <p:spPr>
              <a:xfrm>
                <a:off x="1109251" y="5671808"/>
                <a:ext cx="10788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.2×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34B2F-32C1-0148-B885-3B0A0BF5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51" y="5671808"/>
                <a:ext cx="107889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B5ABF683-6477-2735-75DD-E5338A0BD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219" y="1911063"/>
            <a:ext cx="2106706" cy="821592"/>
          </a:xfrm>
          <a:prstGeom prst="rect">
            <a:avLst/>
          </a:prstGeom>
        </p:spPr>
      </p:pic>
      <p:pic>
        <p:nvPicPr>
          <p:cNvPr id="39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F6523900-5668-3195-3A99-050C697CA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219" y="2807534"/>
            <a:ext cx="2106706" cy="821592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76A1417C-88EA-9FA9-BD06-584553F9D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219" y="3695039"/>
            <a:ext cx="2106706" cy="821592"/>
          </a:xfrm>
          <a:prstGeom prst="rect">
            <a:avLst/>
          </a:prstGeom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700F3712-E52B-6CE9-EB87-25F2F76B8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219" y="4555651"/>
            <a:ext cx="2106706" cy="821592"/>
          </a:xfrm>
          <a:prstGeom prst="rect">
            <a:avLst/>
          </a:prstGeom>
        </p:spPr>
      </p:pic>
      <p:pic>
        <p:nvPicPr>
          <p:cNvPr id="44" name="Picture 44">
            <a:extLst>
              <a:ext uri="{FF2B5EF4-FFF2-40B4-BE49-F238E27FC236}">
                <a16:creationId xmlns:a16="http://schemas.microsoft.com/office/drawing/2014/main" id="{EA35667B-0127-F947-03ED-4C7A77FE66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219" y="5407298"/>
            <a:ext cx="2106706" cy="821592"/>
          </a:xfrm>
          <a:prstGeom prst="rect">
            <a:avLst/>
          </a:prstGeom>
        </p:spPr>
      </p:pic>
      <p:pic>
        <p:nvPicPr>
          <p:cNvPr id="13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994157C0-3E19-C08C-89DE-B054F128F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901" y="1911063"/>
            <a:ext cx="2106706" cy="821592"/>
          </a:xfrm>
          <a:prstGeom prst="rect">
            <a:avLst/>
          </a:prstGeom>
        </p:spPr>
      </p:pic>
      <p:pic>
        <p:nvPicPr>
          <p:cNvPr id="17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AB5D956A-062C-8372-81C2-B23AC81EF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937" y="2807534"/>
            <a:ext cx="2106706" cy="821592"/>
          </a:xfrm>
          <a:prstGeom prst="rect">
            <a:avLst/>
          </a:prstGeom>
        </p:spPr>
      </p:pic>
      <p:pic>
        <p:nvPicPr>
          <p:cNvPr id="19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98B1EEFB-D424-07A2-4FF9-9770CACCFB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7901" y="3659182"/>
            <a:ext cx="2106706" cy="821592"/>
          </a:xfrm>
          <a:prstGeom prst="rect">
            <a:avLst/>
          </a:prstGeom>
        </p:spPr>
      </p:pic>
      <p:pic>
        <p:nvPicPr>
          <p:cNvPr id="21" name="Picture 21" descr="Shape&#10;&#10;Description automatically generated">
            <a:extLst>
              <a:ext uri="{FF2B5EF4-FFF2-40B4-BE49-F238E27FC236}">
                <a16:creationId xmlns:a16="http://schemas.microsoft.com/office/drawing/2014/main" id="{16853AB5-C467-FF06-4F4F-481F673FA3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7902" y="4519792"/>
            <a:ext cx="2106706" cy="821592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655B98EC-1E80-C6CB-8A37-2B81E8A5D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7901" y="5407298"/>
            <a:ext cx="2106706" cy="821592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9C206D29-6A45-794E-028A-4D5BFF248F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 flipV="1">
            <a:off x="252645" y="4610367"/>
            <a:ext cx="1991566" cy="21433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D4590C9-72A1-6839-19E1-1219CC3AFE63}"/>
              </a:ext>
            </a:extLst>
          </p:cNvPr>
          <p:cNvGrpSpPr/>
          <p:nvPr/>
        </p:nvGrpSpPr>
        <p:grpSpPr>
          <a:xfrm>
            <a:off x="841001" y="1908922"/>
            <a:ext cx="2837796" cy="1567653"/>
            <a:chOff x="412376" y="1766047"/>
            <a:chExt cx="3845858" cy="2059778"/>
          </a:xfrm>
        </p:grpSpPr>
        <p:pic>
          <p:nvPicPr>
            <p:cNvPr id="18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1708659F-9CD1-1610-17BE-798BB7E7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50259" y="1896014"/>
              <a:ext cx="2985247" cy="152404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6380B-023A-F7F5-A66B-08D2A25DDE12}"/>
                </a:ext>
              </a:extLst>
            </p:cNvPr>
            <p:cNvSpPr txBox="1"/>
            <p:nvPr/>
          </p:nvSpPr>
          <p:spPr>
            <a:xfrm>
              <a:off x="833717" y="3370730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09A909-23F1-34BE-F59D-BBC7EE36F1F1}"/>
                </a:ext>
              </a:extLst>
            </p:cNvPr>
            <p:cNvSpPr txBox="1"/>
            <p:nvPr/>
          </p:nvSpPr>
          <p:spPr>
            <a:xfrm>
              <a:off x="3720352" y="3370730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9DD051-49BB-7C5C-3CB5-DB2955D1E77F}"/>
                </a:ext>
              </a:extLst>
            </p:cNvPr>
            <p:cNvSpPr txBox="1"/>
            <p:nvPr/>
          </p:nvSpPr>
          <p:spPr>
            <a:xfrm>
              <a:off x="2268070" y="3487271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FD7772-7C14-A7DD-70FB-96BC9EB1AC29}"/>
                </a:ext>
              </a:extLst>
            </p:cNvPr>
            <p:cNvSpPr txBox="1"/>
            <p:nvPr/>
          </p:nvSpPr>
          <p:spPr>
            <a:xfrm>
              <a:off x="441069" y="3146613"/>
              <a:ext cx="509189" cy="44483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-1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47CF31-E26F-6B66-4247-C9E0EC746EF5}"/>
                </a:ext>
              </a:extLst>
            </p:cNvPr>
            <p:cNvSpPr txBox="1"/>
            <p:nvPr/>
          </p:nvSpPr>
          <p:spPr>
            <a:xfrm>
              <a:off x="654422" y="1766047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3179EA-8669-939D-D4CB-68AC2C3C2612}"/>
                </a:ext>
              </a:extLst>
            </p:cNvPr>
            <p:cNvSpPr txBox="1"/>
            <p:nvPr/>
          </p:nvSpPr>
          <p:spPr>
            <a:xfrm>
              <a:off x="412376" y="2492188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F47C36-2371-5048-B8EE-8020526FE3C7}"/>
                  </a:ext>
                </a:extLst>
              </p:cNvPr>
              <p:cNvSpPr txBox="1"/>
              <p:nvPr/>
            </p:nvSpPr>
            <p:spPr>
              <a:xfrm>
                <a:off x="1152807" y="3539204"/>
                <a:ext cx="10788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6.4×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F47C36-2371-5048-B8EE-8020526FE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07" y="3539204"/>
                <a:ext cx="107889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574FA02-E984-DB39-4D5F-AC7C566AA393}"/>
              </a:ext>
            </a:extLst>
          </p:cNvPr>
          <p:cNvGrpSpPr/>
          <p:nvPr/>
        </p:nvGrpSpPr>
        <p:grpSpPr>
          <a:xfrm>
            <a:off x="8037020" y="1069143"/>
            <a:ext cx="3437986" cy="509862"/>
            <a:chOff x="8433895" y="1069143"/>
            <a:chExt cx="3437986" cy="5098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DE97A6-4BE9-FA41-A4AE-18866E1F51D1}"/>
                </a:ext>
              </a:extLst>
            </p:cNvPr>
            <p:cNvSpPr txBox="1"/>
            <p:nvPr/>
          </p:nvSpPr>
          <p:spPr>
            <a:xfrm>
              <a:off x="8433895" y="1302006"/>
              <a:ext cx="50847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200" b="1"/>
                <a:t>-1.75</a:t>
              </a:r>
              <a:endParaRPr lang="en-US"/>
            </a:p>
          </p:txBody>
        </p:sp>
        <p:pic>
          <p:nvPicPr>
            <p:cNvPr id="3" name="Picture 3" descr="Rectangle&#10;&#10;Description automatically generated">
              <a:extLst>
                <a:ext uri="{FF2B5EF4-FFF2-40B4-BE49-F238E27FC236}">
                  <a16:creationId xmlns:a16="http://schemas.microsoft.com/office/drawing/2014/main" id="{2E0F2AA8-A9CC-BEAD-30B5-75CE8EED2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4" b="21569"/>
            <a:stretch/>
          </p:blipFill>
          <p:spPr>
            <a:xfrm>
              <a:off x="8686094" y="1069143"/>
              <a:ext cx="2884797" cy="24211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1BACF2-332A-7B5B-88EB-9188724CF62F}"/>
                </a:ext>
              </a:extLst>
            </p:cNvPr>
            <p:cNvSpPr txBox="1"/>
            <p:nvPr/>
          </p:nvSpPr>
          <p:spPr>
            <a:xfrm>
              <a:off x="8889895" y="1302006"/>
              <a:ext cx="50847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200" b="1"/>
                <a:t>-1.50</a:t>
              </a:r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4522A6-AD7B-68E5-7090-59AB46B83058}"/>
                </a:ext>
              </a:extLst>
            </p:cNvPr>
            <p:cNvSpPr txBox="1"/>
            <p:nvPr/>
          </p:nvSpPr>
          <p:spPr>
            <a:xfrm>
              <a:off x="9873895" y="1302006"/>
              <a:ext cx="461986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200" b="1"/>
                <a:t>0.75</a:t>
              </a:r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86269A-37ED-D7C3-9ED7-DE7137CBC1E5}"/>
                </a:ext>
              </a:extLst>
            </p:cNvPr>
            <p:cNvSpPr txBox="1"/>
            <p:nvPr/>
          </p:nvSpPr>
          <p:spPr>
            <a:xfrm>
              <a:off x="11043895" y="1302006"/>
              <a:ext cx="263214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200" b="1"/>
                <a:t>0</a:t>
              </a:r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8BFCBF0-5051-8B6F-6952-B668039E3D32}"/>
                </a:ext>
              </a:extLst>
            </p:cNvPr>
            <p:cNvSpPr txBox="1"/>
            <p:nvPr/>
          </p:nvSpPr>
          <p:spPr>
            <a:xfrm>
              <a:off x="11409895" y="1302006"/>
              <a:ext cx="461986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200" b="1"/>
                <a:t>0.25</a:t>
              </a:r>
              <a:endParaRPr lang="en-US"/>
            </a:p>
          </p:txBody>
        </p:sp>
      </p:grpSp>
      <p:pic>
        <p:nvPicPr>
          <p:cNvPr id="16" name="Picture 24" descr="Shape, rectangle&#10;&#10;Description automatically generated">
            <a:extLst>
              <a:ext uri="{FF2B5EF4-FFF2-40B4-BE49-F238E27FC236}">
                <a16:creationId xmlns:a16="http://schemas.microsoft.com/office/drawing/2014/main" id="{0053D46E-1BB8-22B4-272D-4CF423B0C2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77275" y="1911156"/>
            <a:ext cx="2100263" cy="821125"/>
          </a:xfrm>
          <a:prstGeom prst="rect">
            <a:avLst/>
          </a:prstGeom>
        </p:spPr>
      </p:pic>
      <p:pic>
        <p:nvPicPr>
          <p:cNvPr id="25" name="Picture 31" descr="Shape, rectangle&#10;&#10;Description automatically generated">
            <a:extLst>
              <a:ext uri="{FF2B5EF4-FFF2-40B4-BE49-F238E27FC236}">
                <a16:creationId xmlns:a16="http://schemas.microsoft.com/office/drawing/2014/main" id="{B0A8AD5D-6D33-83EA-7C44-9609B376C0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77275" y="2800156"/>
            <a:ext cx="2100263" cy="821125"/>
          </a:xfrm>
          <a:prstGeom prst="rect">
            <a:avLst/>
          </a:prstGeom>
        </p:spPr>
      </p:pic>
      <p:pic>
        <p:nvPicPr>
          <p:cNvPr id="32" name="Picture 32" descr="Shape, rectangle&#10;&#10;Description automatically generated">
            <a:extLst>
              <a:ext uri="{FF2B5EF4-FFF2-40B4-BE49-F238E27FC236}">
                <a16:creationId xmlns:a16="http://schemas.microsoft.com/office/drawing/2014/main" id="{A7688065-9218-B4A6-2C20-187FED41A9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77275" y="3697094"/>
            <a:ext cx="2100263" cy="821125"/>
          </a:xfrm>
          <a:prstGeom prst="rect">
            <a:avLst/>
          </a:prstGeom>
        </p:spPr>
      </p:pic>
      <p:pic>
        <p:nvPicPr>
          <p:cNvPr id="33" name="Picture 33" descr="Shape, rectangle&#10;&#10;Description automatically generated">
            <a:extLst>
              <a:ext uri="{FF2B5EF4-FFF2-40B4-BE49-F238E27FC236}">
                <a16:creationId xmlns:a16="http://schemas.microsoft.com/office/drawing/2014/main" id="{F7E6A42F-6F27-C184-83CE-0A43E4458F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77275" y="4554344"/>
            <a:ext cx="2100263" cy="821125"/>
          </a:xfrm>
          <a:prstGeom prst="rect">
            <a:avLst/>
          </a:prstGeom>
        </p:spPr>
      </p:pic>
      <p:pic>
        <p:nvPicPr>
          <p:cNvPr id="34" name="Picture 34" descr="Shape, rectangle&#10;&#10;Description automatically generated">
            <a:extLst>
              <a:ext uri="{FF2B5EF4-FFF2-40B4-BE49-F238E27FC236}">
                <a16:creationId xmlns:a16="http://schemas.microsoft.com/office/drawing/2014/main" id="{46A23CEC-8EA4-5261-45C3-D0B03CB353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77275" y="5451281"/>
            <a:ext cx="2100263" cy="82112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455C5E0-008A-F4C9-8586-53AA30DE2D5D}"/>
              </a:ext>
            </a:extLst>
          </p:cNvPr>
          <p:cNvGrpSpPr/>
          <p:nvPr/>
        </p:nvGrpSpPr>
        <p:grpSpPr>
          <a:xfrm>
            <a:off x="3976342" y="1070730"/>
            <a:ext cx="3278612" cy="464024"/>
            <a:chOff x="4754217" y="1070730"/>
            <a:chExt cx="3278612" cy="4640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8F5309-F297-134F-856F-9615AE2FD09C}"/>
                </a:ext>
              </a:extLst>
            </p:cNvPr>
            <p:cNvSpPr txBox="1"/>
            <p:nvPr/>
          </p:nvSpPr>
          <p:spPr>
            <a:xfrm>
              <a:off x="7692671" y="1257755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+1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F4AF00-BEDE-AE4C-A304-33DEF9664DA5}"/>
                </a:ext>
              </a:extLst>
            </p:cNvPr>
            <p:cNvSpPr txBox="1"/>
            <p:nvPr/>
          </p:nvSpPr>
          <p:spPr>
            <a:xfrm>
              <a:off x="4754217" y="1218067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/>
                <a:t>-1</a:t>
              </a:r>
            </a:p>
          </p:txBody>
        </p:sp>
        <p:pic>
          <p:nvPicPr>
            <p:cNvPr id="35" name="Picture 3" descr="Rectangle&#10;&#10;Description automatically generated">
              <a:extLst>
                <a:ext uri="{FF2B5EF4-FFF2-40B4-BE49-F238E27FC236}">
                  <a16:creationId xmlns:a16="http://schemas.microsoft.com/office/drawing/2014/main" id="{63E7A996-1FF0-8E65-3116-CD5F68F8C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4" b="21569"/>
            <a:stretch/>
          </p:blipFill>
          <p:spPr>
            <a:xfrm>
              <a:off x="4933244" y="1070730"/>
              <a:ext cx="2884797" cy="242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294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4-C3F3-8549-9A6D-6EA7694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uncertainty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2E024-DFA6-0B47-8517-51FD0D446325}"/>
              </a:ext>
            </a:extLst>
          </p:cNvPr>
          <p:cNvSpPr txBox="1"/>
          <p:nvPr/>
        </p:nvSpPr>
        <p:spPr>
          <a:xfrm>
            <a:off x="838200" y="2449949"/>
            <a:ext cx="44823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Courier"/>
              </a:rPr>
              <a:t>Y = Net(cat((</a:t>
            </a:r>
            <a:r>
              <a:rPr lang="en-US" b="1" err="1">
                <a:latin typeface="Courier"/>
              </a:rPr>
              <a:t>x,t,nu</a:t>
            </a:r>
            <a:r>
              <a:rPr lang="en-US" b="1">
                <a:latin typeface="Courier"/>
              </a:rPr>
              <a:t>), dim=1))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00F465-1D75-DC4F-999F-0AAF6471C6CB}"/>
                  </a:ext>
                </a:extLst>
              </p:cNvPr>
              <p:cNvSpPr txBox="1"/>
              <p:nvPr/>
            </p:nvSpPr>
            <p:spPr>
              <a:xfrm>
                <a:off x="838200" y="1494658"/>
                <a:ext cx="4244787" cy="559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=0.017</m:t>
                    </m:r>
                  </m:oMath>
                </a14:m>
                <a:r>
                  <a:rPr lang="en-US"/>
                  <a:t>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=0.004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00F465-1D75-DC4F-999F-0AAF6471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4658"/>
                <a:ext cx="4244787" cy="559256"/>
              </a:xfrm>
              <a:prstGeom prst="rect">
                <a:avLst/>
              </a:prstGeom>
              <a:blipFill>
                <a:blip r:embed="rId2"/>
                <a:stretch>
                  <a:fillRect t="-1087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BA4FBBF-4CCD-B1D7-5B6D-038F7144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010853"/>
            <a:ext cx="4441825" cy="2669857"/>
          </a:xfrm>
          <a:prstGeom prst="rect">
            <a:avLst/>
          </a:prstGeom>
        </p:spPr>
      </p:pic>
      <p:pic>
        <p:nvPicPr>
          <p:cNvPr id="13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AF10B9F-188E-11F3-DDCA-7C7B951B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5" y="1014033"/>
            <a:ext cx="3973512" cy="1773998"/>
          </a:xfrm>
          <a:prstGeom prst="rect">
            <a:avLst/>
          </a:prstGeom>
        </p:spPr>
      </p:pic>
      <p:pic>
        <p:nvPicPr>
          <p:cNvPr id="15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FFB1E66-2EB1-16FF-065A-1A1C9B6AC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525" y="2787072"/>
            <a:ext cx="3973512" cy="1768043"/>
          </a:xfrm>
          <a:prstGeom prst="rect">
            <a:avLst/>
          </a:prstGeom>
        </p:spPr>
      </p:pic>
      <p:pic>
        <p:nvPicPr>
          <p:cNvPr id="16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DB1E37-BC3C-5686-8E70-BBB3A8598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775" y="4560896"/>
            <a:ext cx="3497264" cy="17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9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62CE-16FD-6A40-9BA1-44F1D2F2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Accelerate – handling different</a:t>
            </a:r>
            <a:br>
              <a:rPr lang="en-US"/>
            </a:br>
            <a:r>
              <a:rPr lang="en-US"/>
              <a:t>distributed settings</a:t>
            </a:r>
          </a:p>
        </p:txBody>
      </p:sp>
    </p:spTree>
    <p:extLst>
      <p:ext uri="{BB962C8B-B14F-4D97-AF65-F5344CB8AC3E}">
        <p14:creationId xmlns:p14="http://schemas.microsoft.com/office/powerpoint/2010/main" val="86789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3D9D50-17EC-214B-AC5B-BA2A8A9914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Laminar and steady state (explicitly making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3D9D50-17EC-214B-AC5B-BA2A8A991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07" t="-1653" b="-14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>
            <a:extLst>
              <a:ext uri="{FF2B5EF4-FFF2-40B4-BE49-F238E27FC236}">
                <a16:creationId xmlns:a16="http://schemas.microsoft.com/office/drawing/2014/main" id="{7FCC7BD0-5944-0943-8FE4-D2CE94E6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t="6226" r="4897" b="9835"/>
          <a:stretch/>
        </p:blipFill>
        <p:spPr bwMode="auto">
          <a:xfrm>
            <a:off x="4648984" y="1295826"/>
            <a:ext cx="2986725" cy="37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C6A69EA-38C7-0249-8163-39305B8F1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8" t="5600" r="47048" b="9328"/>
          <a:stretch/>
        </p:blipFill>
        <p:spPr bwMode="auto">
          <a:xfrm>
            <a:off x="8098932" y="1295826"/>
            <a:ext cx="3254868" cy="3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9CDC2-1A26-234F-8C21-D0F1AB390AF5}"/>
              </a:ext>
            </a:extLst>
          </p:cNvPr>
          <p:cNvSpPr txBox="1"/>
          <p:nvPr/>
        </p:nvSpPr>
        <p:spPr>
          <a:xfrm>
            <a:off x="4648984" y="997914"/>
            <a:ext cx="207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(b) VP formulation*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9EFDA-9568-5048-9EE7-74A889AE3C2B}"/>
              </a:ext>
            </a:extLst>
          </p:cNvPr>
          <p:cNvSpPr txBox="1"/>
          <p:nvPr/>
        </p:nvSpPr>
        <p:spPr>
          <a:xfrm>
            <a:off x="838199" y="5914961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*Using our </a:t>
            </a:r>
            <a:r>
              <a:rPr lang="en-US" sz="1100" err="1"/>
              <a:t>PyTorch</a:t>
            </a:r>
            <a:r>
              <a:rPr lang="en-US" sz="1100"/>
              <a:t> implementation</a:t>
            </a:r>
          </a:p>
          <a:p>
            <a:r>
              <a:rPr lang="en-US" sz="1100"/>
              <a:t>**Using a TF1 implementation from Rao et al. (2020) (our implementation works the same)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3AC2D-A9E7-2241-8FC7-0FADEECBC765}"/>
              </a:ext>
            </a:extLst>
          </p:cNvPr>
          <p:cNvSpPr txBox="1"/>
          <p:nvPr/>
        </p:nvSpPr>
        <p:spPr>
          <a:xfrm>
            <a:off x="8191627" y="997914"/>
            <a:ext cx="21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(c) ST formulation**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620E6-BF27-F948-9F64-E0E8C147CE2D}"/>
                  </a:ext>
                </a:extLst>
              </p:cNvPr>
              <p:cNvSpPr txBox="1"/>
              <p:nvPr/>
            </p:nvSpPr>
            <p:spPr>
              <a:xfrm>
                <a:off x="4648984" y="4936756"/>
                <a:ext cx="218521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/>
                  <a:t>Loss = 5.54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/>
              </a:p>
              <a:p>
                <a:r>
                  <a:rPr lang="en-US"/>
                  <a:t>Iterations = 24,000</a:t>
                </a:r>
                <a:endParaRPr lang="en-US">
                  <a:cs typeface="Calibri"/>
                </a:endParaRPr>
              </a:p>
              <a:p>
                <a:r>
                  <a:rPr lang="en-US"/>
                  <a:t>Wall clock time = 19h</a:t>
                </a:r>
                <a:endParaRPr lang="en-US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620E6-BF27-F948-9F64-E0E8C147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84" y="4936756"/>
                <a:ext cx="2185214" cy="923330"/>
              </a:xfrm>
              <a:prstGeom prst="rect">
                <a:avLst/>
              </a:prstGeom>
              <a:blipFill>
                <a:blip r:embed="rId5"/>
                <a:stretch>
                  <a:fillRect l="-2514" t="-3311" r="-1397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EF1DCE-BF4E-BB44-A879-4476E168B3A4}"/>
                  </a:ext>
                </a:extLst>
              </p:cNvPr>
              <p:cNvSpPr txBox="1"/>
              <p:nvPr/>
            </p:nvSpPr>
            <p:spPr>
              <a:xfrm>
                <a:off x="8214199" y="4986872"/>
                <a:ext cx="2893314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/>
                  <a:t>Loss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/>
              </a:p>
              <a:p>
                <a:r>
                  <a:rPr lang="en-US"/>
                  <a:t>Iterations = </a:t>
                </a:r>
                <a:r>
                  <a:rPr lang="en-US">
                    <a:ea typeface="+mn-lt"/>
                    <a:cs typeface="+mn-lt"/>
                  </a:rPr>
                  <a:t>37,234 </a:t>
                </a:r>
              </a:p>
              <a:p>
                <a:r>
                  <a:rPr lang="en-US"/>
                  <a:t>Wall clock time = 30h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EF1DCE-BF4E-BB44-A879-4476E168B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99" y="4986872"/>
                <a:ext cx="2893314" cy="923330"/>
              </a:xfrm>
              <a:prstGeom prst="rect">
                <a:avLst/>
              </a:prstGeom>
              <a:blipFill>
                <a:blip r:embed="rId6"/>
                <a:stretch>
                  <a:fillRect l="-168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EE6AF91-420D-5C3E-2481-D94E67144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23" y="1140716"/>
            <a:ext cx="3815023" cy="4241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464E5C-D90E-1A48-AC8C-46686A304641}"/>
              </a:ext>
            </a:extLst>
          </p:cNvPr>
          <p:cNvSpPr txBox="1"/>
          <p:nvPr/>
        </p:nvSpPr>
        <p:spPr>
          <a:xfrm>
            <a:off x="838199" y="99791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</a:t>
            </a:r>
            <a:r>
              <a:rPr lang="en-US" b="1" err="1">
                <a:solidFill>
                  <a:srgbClr val="0432FF"/>
                </a:solidFill>
              </a:rPr>
              <a:t>OpenFOAM</a:t>
            </a:r>
            <a:endParaRPr lang="en-US" b="1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CC8C-22CA-8647-819E-3053968AE7EC}"/>
                  </a:ext>
                </a:extLst>
              </p:cNvPr>
              <p:cNvSpPr txBox="1"/>
              <p:nvPr/>
            </p:nvSpPr>
            <p:spPr>
              <a:xfrm>
                <a:off x="861231" y="5132509"/>
                <a:ext cx="14458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>
                  <a:solidFill>
                    <a:srgbClr val="0432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CCC8C-22CA-8647-819E-3053968AE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1" y="5132509"/>
                <a:ext cx="1445879" cy="584775"/>
              </a:xfrm>
              <a:prstGeom prst="rect">
                <a:avLst/>
              </a:prstGeom>
              <a:blipFill>
                <a:blip r:embed="rId8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27685A-9046-BE42-BE51-9044A4EC06C1}"/>
                  </a:ext>
                </a:extLst>
              </p:cNvPr>
              <p:cNvSpPr txBox="1"/>
              <p:nvPr/>
            </p:nvSpPr>
            <p:spPr>
              <a:xfrm>
                <a:off x="2125965" y="4936756"/>
                <a:ext cx="1721508" cy="80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=0.02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b="1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27685A-9046-BE42-BE51-9044A4EC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5" y="4936756"/>
                <a:ext cx="1721508" cy="806118"/>
              </a:xfrm>
              <a:prstGeom prst="rect">
                <a:avLst/>
              </a:prstGeom>
              <a:blipFill>
                <a:blip r:embed="rId9"/>
                <a:stretch>
                  <a:fillRect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184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725C-CC15-314F-8B7A-930F8ED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Accelerate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52BCA-6332-824A-978A-44B21E93731F}"/>
              </a:ext>
            </a:extLst>
          </p:cNvPr>
          <p:cNvSpPr txBox="1"/>
          <p:nvPr/>
        </p:nvSpPr>
        <p:spPr>
          <a:xfrm>
            <a:off x="838200" y="1005147"/>
            <a:ext cx="10616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Easy API to make the </a:t>
            </a:r>
            <a:r>
              <a:rPr lang="en-US" sz="1600" b="1">
                <a:solidFill>
                  <a:srgbClr val="0432FF"/>
                </a:solidFill>
              </a:rPr>
              <a:t>same code</a:t>
            </a:r>
            <a:r>
              <a:rPr lang="en-US" sz="1600"/>
              <a:t> run seamlessly on </a:t>
            </a:r>
            <a:r>
              <a:rPr lang="en-US" sz="1600" b="1">
                <a:solidFill>
                  <a:srgbClr val="0432FF"/>
                </a:solidFill>
              </a:rPr>
              <a:t>local machine </a:t>
            </a:r>
            <a:r>
              <a:rPr lang="en-US" sz="1600"/>
              <a:t>or </a:t>
            </a:r>
            <a:r>
              <a:rPr lang="en-US" sz="1600" b="1">
                <a:solidFill>
                  <a:srgbClr val="0432FF"/>
                </a:solidFill>
              </a:rPr>
              <a:t>different distributed environments</a:t>
            </a:r>
            <a:r>
              <a:rPr lang="en-US" sz="160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1ECC55-C6D4-4445-BC9E-D712F79E8866}"/>
              </a:ext>
            </a:extLst>
          </p:cNvPr>
          <p:cNvGrpSpPr/>
          <p:nvPr/>
        </p:nvGrpSpPr>
        <p:grpSpPr>
          <a:xfrm>
            <a:off x="838200" y="1421920"/>
            <a:ext cx="4970506" cy="2789667"/>
            <a:chOff x="838200" y="3101546"/>
            <a:chExt cx="4970506" cy="27896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DA1A67-7903-9045-BDF2-623BA696672D}"/>
                </a:ext>
              </a:extLst>
            </p:cNvPr>
            <p:cNvSpPr txBox="1"/>
            <p:nvPr/>
          </p:nvSpPr>
          <p:spPr>
            <a:xfrm>
              <a:off x="838200" y="3429000"/>
              <a:ext cx="4970506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err="1">
                  <a:latin typeface="Courier" pitchFamily="2" charset="0"/>
                </a:rPr>
                <a:t>my_model.to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endParaRPr lang="en-US" sz="14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for batch in </a:t>
              </a:r>
              <a:r>
                <a:rPr lang="en-US" sz="1400" err="1">
                  <a:latin typeface="Courier" pitchFamily="2" charset="0"/>
                </a:rPr>
                <a:t>my_dataloader</a:t>
              </a:r>
              <a:r>
                <a:rPr lang="en-US" sz="1400">
                  <a:latin typeface="Courier" pitchFamily="2" charset="0"/>
                </a:rPr>
                <a:t>: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my_optimizer.zero_grad</a:t>
              </a:r>
              <a:r>
                <a:rPr lang="en-US" sz="1400">
                  <a:latin typeface="Courier" pitchFamily="2" charset="0"/>
                </a:rPr>
                <a:t>()</a:t>
              </a:r>
            </a:p>
            <a:p>
              <a:r>
                <a:rPr lang="en-US" sz="1400">
                  <a:latin typeface="Courier" pitchFamily="2" charset="0"/>
                </a:rPr>
                <a:t>  inputs, targets = batch</a:t>
              </a:r>
            </a:p>
            <a:p>
              <a:r>
                <a:rPr lang="en-US" sz="1400">
                  <a:latin typeface="Courier" pitchFamily="2" charset="0"/>
                </a:rPr>
                <a:t>  inputs = </a:t>
              </a:r>
              <a:r>
                <a:rPr lang="en-US" sz="1400" err="1">
                  <a:latin typeface="Courier" pitchFamily="2" charset="0"/>
                </a:rPr>
                <a:t>inputs.to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r>
                <a:rPr lang="en-US" sz="1400">
                  <a:latin typeface="Courier" pitchFamily="2" charset="0"/>
                </a:rPr>
                <a:t>  targets = </a:t>
              </a:r>
              <a:r>
                <a:rPr lang="en-US" sz="1400" err="1">
                  <a:latin typeface="Courier" pitchFamily="2" charset="0"/>
                </a:rPr>
                <a:t>targets.to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r>
                <a:rPr lang="en-US" sz="1400">
                  <a:latin typeface="Courier" pitchFamily="2" charset="0"/>
                </a:rPr>
                <a:t>  outputs = </a:t>
              </a:r>
              <a:r>
                <a:rPr lang="en-US" sz="1400" err="1">
                  <a:latin typeface="Courier" pitchFamily="2" charset="0"/>
                </a:rPr>
                <a:t>my_model</a:t>
              </a:r>
              <a:r>
                <a:rPr lang="en-US" sz="1400">
                  <a:latin typeface="Courier" pitchFamily="2" charset="0"/>
                </a:rPr>
                <a:t>(inputs)</a:t>
              </a:r>
            </a:p>
            <a:p>
              <a:r>
                <a:rPr lang="en-US" sz="1400">
                  <a:latin typeface="Courier" pitchFamily="2" charset="0"/>
                </a:rPr>
                <a:t>  loss = </a:t>
              </a:r>
              <a:r>
                <a:rPr lang="en-US" sz="1400" err="1">
                  <a:latin typeface="Courier" pitchFamily="2" charset="0"/>
                </a:rPr>
                <a:t>my_loss_function</a:t>
              </a:r>
              <a:r>
                <a:rPr lang="en-US" sz="1400">
                  <a:latin typeface="Courier" pitchFamily="2" charset="0"/>
                </a:rPr>
                <a:t>(outputs, targets)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loss.backward</a:t>
              </a:r>
              <a:r>
                <a:rPr lang="en-US" sz="1400">
                  <a:latin typeface="Courier" pitchFamily="2" charset="0"/>
                </a:rPr>
                <a:t>()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my_optimizer.step</a:t>
              </a:r>
              <a:r>
                <a:rPr lang="en-US" sz="1400">
                  <a:latin typeface="Courier" pitchFamily="2" charset="0"/>
                </a:rPr>
                <a:t>()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15E585-0919-2045-A5FD-DBFE51B7DBA6}"/>
                </a:ext>
              </a:extLst>
            </p:cNvPr>
            <p:cNvSpPr txBox="1"/>
            <p:nvPr/>
          </p:nvSpPr>
          <p:spPr>
            <a:xfrm>
              <a:off x="838200" y="3101546"/>
              <a:ext cx="298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432FF"/>
                  </a:solidFill>
                </a:rPr>
                <a:t>Original code (plain vanilla)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7749F-0306-314D-BA6F-05864C46E87F}"/>
              </a:ext>
            </a:extLst>
          </p:cNvPr>
          <p:cNvGrpSpPr/>
          <p:nvPr/>
        </p:nvGrpSpPr>
        <p:grpSpPr>
          <a:xfrm>
            <a:off x="5808706" y="1416008"/>
            <a:ext cx="6381235" cy="3866884"/>
            <a:chOff x="6093942" y="3101546"/>
            <a:chExt cx="6098058" cy="38668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BAF4C-BBB0-834B-93E3-031D41864933}"/>
                </a:ext>
              </a:extLst>
            </p:cNvPr>
            <p:cNvSpPr txBox="1"/>
            <p:nvPr/>
          </p:nvSpPr>
          <p:spPr>
            <a:xfrm>
              <a:off x="6093942" y="3429000"/>
              <a:ext cx="6098058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from accelerate import Accelerator</a:t>
              </a:r>
            </a:p>
            <a:p>
              <a:endParaRPr lang="en-US" sz="700">
                <a:latin typeface="Courier" pitchFamily="2" charset="0"/>
              </a:endParaRPr>
            </a:p>
            <a:p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accelerator = Accelerator()</a:t>
              </a:r>
            </a:p>
            <a:p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device = </a:t>
              </a:r>
              <a:r>
                <a:rPr lang="en-US" sz="1400" err="1">
                  <a:solidFill>
                    <a:srgbClr val="0432FF"/>
                  </a:solidFill>
                  <a:latin typeface="Courier" pitchFamily="2" charset="0"/>
                </a:rPr>
                <a:t>accelerator.device</a:t>
              </a:r>
              <a:endParaRPr lang="en-US" sz="1400">
                <a:solidFill>
                  <a:srgbClr val="0432FF"/>
                </a:solidFill>
                <a:latin typeface="Courier" pitchFamily="2" charset="0"/>
              </a:endParaRPr>
            </a:p>
            <a:p>
              <a:r>
                <a:rPr lang="en-US" sz="1400" err="1">
                  <a:latin typeface="Courier" pitchFamily="2" charset="0"/>
                </a:rPr>
                <a:t>my_model.to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r>
                <a:rPr lang="en-US" sz="1400" err="1">
                  <a:solidFill>
                    <a:srgbClr val="0432FF"/>
                  </a:solidFill>
                  <a:latin typeface="Courier" pitchFamily="2" charset="0"/>
                </a:rPr>
                <a:t>my_model,my_optimizer,my_dataloader</a:t>
              </a:r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 = </a:t>
              </a:r>
              <a:r>
                <a:rPr lang="en-US" sz="1400" err="1">
                  <a:solidFill>
                    <a:srgbClr val="0432FF"/>
                  </a:solidFill>
                  <a:latin typeface="Courier" pitchFamily="2" charset="0"/>
                </a:rPr>
                <a:t>accelerator.prepare</a:t>
              </a:r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(</a:t>
              </a:r>
              <a:r>
                <a:rPr lang="en-US" sz="1400" err="1">
                  <a:solidFill>
                    <a:srgbClr val="0432FF"/>
                  </a:solidFill>
                  <a:latin typeface="Courier" pitchFamily="2" charset="0"/>
                </a:rPr>
                <a:t>my_model,my_optimizer,my_dataloader</a:t>
              </a:r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)</a:t>
              </a:r>
            </a:p>
            <a:p>
              <a:endParaRPr lang="en-US" sz="700">
                <a:latin typeface="Courier" pitchFamily="2" charset="0"/>
              </a:endParaRPr>
            </a:p>
            <a:p>
              <a:r>
                <a:rPr lang="en-US" sz="1400">
                  <a:latin typeface="Courier" pitchFamily="2" charset="0"/>
                </a:rPr>
                <a:t>for batch in </a:t>
              </a:r>
              <a:r>
                <a:rPr lang="en-US" sz="1400" err="1">
                  <a:latin typeface="Courier" pitchFamily="2" charset="0"/>
                </a:rPr>
                <a:t>my_dataloader</a:t>
              </a:r>
              <a:r>
                <a:rPr lang="en-US" sz="1400">
                  <a:latin typeface="Courier" pitchFamily="2" charset="0"/>
                </a:rPr>
                <a:t>: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my_optimizer.zero_grad</a:t>
              </a:r>
              <a:r>
                <a:rPr lang="en-US" sz="1400">
                  <a:latin typeface="Courier" pitchFamily="2" charset="0"/>
                </a:rPr>
                <a:t>()</a:t>
              </a:r>
            </a:p>
            <a:p>
              <a:r>
                <a:rPr lang="en-US" sz="1400">
                  <a:latin typeface="Courier" pitchFamily="2" charset="0"/>
                </a:rPr>
                <a:t>  inputs, targets = batch</a:t>
              </a:r>
            </a:p>
            <a:p>
              <a:r>
                <a:rPr lang="en-US" sz="1400">
                  <a:latin typeface="Courier" pitchFamily="2" charset="0"/>
                </a:rPr>
                <a:t>  inputs = </a:t>
              </a:r>
              <a:r>
                <a:rPr lang="en-US" sz="1400" err="1">
                  <a:latin typeface="Courier" pitchFamily="2" charset="0"/>
                </a:rPr>
                <a:t>inputs.to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r>
                <a:rPr lang="en-US" sz="1400">
                  <a:latin typeface="Courier" pitchFamily="2" charset="0"/>
                </a:rPr>
                <a:t>  targets = </a:t>
              </a:r>
              <a:r>
                <a:rPr lang="en-US" sz="1400" err="1">
                  <a:latin typeface="Courier" pitchFamily="2" charset="0"/>
                </a:rPr>
                <a:t>targets.to</a:t>
              </a:r>
              <a:r>
                <a:rPr lang="en-US" sz="1400">
                  <a:latin typeface="Courier" pitchFamily="2" charset="0"/>
                </a:rPr>
                <a:t>(device)</a:t>
              </a:r>
            </a:p>
            <a:p>
              <a:r>
                <a:rPr lang="en-US" sz="1400">
                  <a:latin typeface="Courier" pitchFamily="2" charset="0"/>
                </a:rPr>
                <a:t>  outputs = </a:t>
              </a:r>
              <a:r>
                <a:rPr lang="en-US" sz="1400" err="1">
                  <a:latin typeface="Courier" pitchFamily="2" charset="0"/>
                </a:rPr>
                <a:t>my_model</a:t>
              </a:r>
              <a:r>
                <a:rPr lang="en-US" sz="1400">
                  <a:latin typeface="Courier" pitchFamily="2" charset="0"/>
                </a:rPr>
                <a:t>(inputs)</a:t>
              </a:r>
            </a:p>
            <a:p>
              <a:r>
                <a:rPr lang="en-US" sz="1400">
                  <a:latin typeface="Courier" pitchFamily="2" charset="0"/>
                </a:rPr>
                <a:t>  loss = </a:t>
              </a:r>
              <a:r>
                <a:rPr lang="en-US" sz="1400" err="1">
                  <a:latin typeface="Courier" pitchFamily="2" charset="0"/>
                </a:rPr>
                <a:t>my_loss_function</a:t>
              </a:r>
              <a:r>
                <a:rPr lang="en-US" sz="1400">
                  <a:latin typeface="Courier" pitchFamily="2" charset="0"/>
                </a:rPr>
                <a:t>(outputs, targets)</a:t>
              </a:r>
            </a:p>
            <a:p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  </a:t>
              </a:r>
              <a:r>
                <a:rPr lang="en-US" sz="1400" err="1">
                  <a:solidFill>
                    <a:srgbClr val="0432FF"/>
                  </a:solidFill>
                  <a:latin typeface="Courier" pitchFamily="2" charset="0"/>
                </a:rPr>
                <a:t>accelerator.backward</a:t>
              </a:r>
              <a:r>
                <a:rPr lang="en-US" sz="1400">
                  <a:solidFill>
                    <a:srgbClr val="0432FF"/>
                  </a:solidFill>
                  <a:latin typeface="Courier" pitchFamily="2" charset="0"/>
                </a:rPr>
                <a:t>(loss)</a:t>
              </a:r>
            </a:p>
            <a:p>
              <a:r>
                <a:rPr lang="en-US" sz="1400">
                  <a:latin typeface="Courier" pitchFamily="2" charset="0"/>
                </a:rPr>
                <a:t>  </a:t>
              </a:r>
              <a:r>
                <a:rPr lang="en-US" sz="1400" err="1">
                  <a:latin typeface="Courier" pitchFamily="2" charset="0"/>
                </a:rPr>
                <a:t>my_optimizer.step</a:t>
              </a:r>
              <a:r>
                <a:rPr lang="en-US" sz="1400">
                  <a:latin typeface="Courier" pitchFamily="2" charset="0"/>
                </a:rPr>
                <a:t>()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44D038-DCE3-2543-B4C2-5C108BA535A8}"/>
                </a:ext>
              </a:extLst>
            </p:cNvPr>
            <p:cNvSpPr txBox="1"/>
            <p:nvPr/>
          </p:nvSpPr>
          <p:spPr>
            <a:xfrm>
              <a:off x="6093942" y="3101546"/>
              <a:ext cx="3647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rgbClr val="0432FF"/>
                  </a:solidFill>
                </a:rPr>
                <a:t>“Accelerate” version (DDP ready)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FA4488-DDBD-2743-A95C-FAD68E019C2D}"/>
              </a:ext>
            </a:extLst>
          </p:cNvPr>
          <p:cNvSpPr txBox="1"/>
          <p:nvPr/>
        </p:nvSpPr>
        <p:spPr>
          <a:xfrm>
            <a:off x="838200" y="5375799"/>
            <a:ext cx="10616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CLI tool that allows easy </a:t>
            </a:r>
            <a:r>
              <a:rPr lang="en-US" sz="1600" err="1"/>
              <a:t>lauching</a:t>
            </a:r>
            <a:r>
              <a:rPr lang="en-US" sz="1600"/>
              <a:t>:</a:t>
            </a:r>
          </a:p>
          <a:p>
            <a:r>
              <a:rPr lang="en-US" sz="1600">
                <a:latin typeface="Courier" pitchFamily="2" charset="0"/>
              </a:rPr>
              <a:t>$ accelerate launch </a:t>
            </a:r>
            <a:r>
              <a:rPr lang="en-US" sz="1600" err="1">
                <a:latin typeface="Courier" pitchFamily="2" charset="0"/>
              </a:rPr>
              <a:t>my_script.py</a:t>
            </a:r>
            <a:r>
              <a:rPr lang="en-US" sz="1600">
                <a:latin typeface="Courier" pitchFamily="2" charset="0"/>
              </a:rPr>
              <a:t> --</a:t>
            </a:r>
            <a:r>
              <a:rPr lang="en-US" sz="1600" err="1">
                <a:latin typeface="Courier" pitchFamily="2" charset="0"/>
              </a:rPr>
              <a:t>args_to_my_script</a:t>
            </a:r>
            <a:endParaRPr lang="en-US" sz="1600">
              <a:latin typeface="Courier" pitchFamily="2" charset="0"/>
            </a:endParaRPr>
          </a:p>
          <a:p>
            <a:endParaRPr lang="en-US" sz="800"/>
          </a:p>
          <a:p>
            <a:r>
              <a:rPr lang="en-US" sz="1600"/>
              <a:t> Supported integrations:  CPU only / single GPU multi-GPU on one node or several nodes / TPU / FP16 with native AMP</a:t>
            </a:r>
          </a:p>
        </p:txBody>
      </p:sp>
    </p:spTree>
    <p:extLst>
      <p:ext uri="{BB962C8B-B14F-4D97-AF65-F5344CB8AC3E}">
        <p14:creationId xmlns:p14="http://schemas.microsoft.com/office/powerpoint/2010/main" val="248969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D10A0-ED5F-4311-8827-A2ED64D9A2EA}"/>
              </a:ext>
            </a:extLst>
          </p:cNvPr>
          <p:cNvSpPr txBox="1"/>
          <p:nvPr/>
        </p:nvSpPr>
        <p:spPr>
          <a:xfrm>
            <a:off x="838199" y="1607969"/>
            <a:ext cx="105155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urier" pitchFamily="2" charset="0"/>
              </a:rPr>
              <a:t>def run(epochs=10, verbose=False):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accelerator = Accelerator()</a:t>
            </a:r>
            <a:r>
              <a:rPr lang="en-US" sz="1400">
                <a:latin typeface="Courier" pitchFamily="2" charset="0"/>
              </a:rPr>
              <a:t> </a:t>
            </a:r>
          </a:p>
          <a:p>
            <a:r>
              <a:rPr lang="en-US" sz="1400">
                <a:latin typeface="Courier" pitchFamily="2" charset="0"/>
              </a:rPr>
              <a:t>    ...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 err="1">
                <a:latin typeface="Courier" pitchFamily="2" charset="0"/>
              </a:rPr>
              <a:t>train_dataloader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torch.utils.data.DataLoader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train_set</a:t>
            </a:r>
            <a:r>
              <a:rPr lang="en-US" sz="1400">
                <a:latin typeface="Courier" pitchFamily="2" charset="0"/>
              </a:rPr>
              <a:t>, </a:t>
            </a:r>
            <a:r>
              <a:rPr lang="en-US" sz="1400" err="1">
                <a:latin typeface="Courier" pitchFamily="2" charset="0"/>
              </a:rPr>
              <a:t>batch_size</a:t>
            </a:r>
            <a:r>
              <a:rPr lang="en-US" sz="1400">
                <a:latin typeface="Courier" pitchFamily="2" charset="0"/>
              </a:rPr>
              <a:t>=</a:t>
            </a:r>
            <a:r>
              <a:rPr lang="en-US" sz="1400" err="1">
                <a:latin typeface="Courier" pitchFamily="2" charset="0"/>
              </a:rPr>
              <a:t>bsz</a:t>
            </a:r>
            <a:r>
              <a:rPr lang="en-US" sz="1400">
                <a:latin typeface="Courier" pitchFamily="2" charset="0"/>
              </a:rPr>
              <a:t>, shuffle=True)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 err="1">
                <a:latin typeface="Courier" pitchFamily="2" charset="0"/>
              </a:rPr>
              <a:t>train_bc_dataloader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torch.utils.data.DataLoader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train_set_bc</a:t>
            </a:r>
            <a:r>
              <a:rPr lang="en-US" sz="1400">
                <a:latin typeface="Courier" pitchFamily="2" charset="0"/>
              </a:rPr>
              <a:t>, </a:t>
            </a:r>
            <a:r>
              <a:rPr lang="en-US" sz="1400" err="1">
                <a:latin typeface="Courier" pitchFamily="2" charset="0"/>
              </a:rPr>
              <a:t>batch_size</a:t>
            </a:r>
            <a:r>
              <a:rPr lang="en-US" sz="1400">
                <a:latin typeface="Courier" pitchFamily="2" charset="0"/>
              </a:rPr>
              <a:t>=</a:t>
            </a:r>
            <a:r>
              <a:rPr lang="en-US" sz="1400" err="1">
                <a:latin typeface="Courier" pitchFamily="2" charset="0"/>
              </a:rPr>
              <a:t>bsz_bc</a:t>
            </a:r>
            <a:r>
              <a:rPr lang="en-US" sz="1400">
                <a:latin typeface="Courier" pitchFamily="2" charset="0"/>
              </a:rPr>
              <a:t>, </a:t>
            </a:r>
          </a:p>
          <a:p>
            <a:r>
              <a:rPr lang="en-US" sz="1400">
                <a:latin typeface="Courier" pitchFamily="2" charset="0"/>
              </a:rPr>
              <a:t>    shuffle=True)</a:t>
            </a:r>
          </a:p>
          <a:p>
            <a:r>
              <a:rPr lang="en-US" sz="1400">
                <a:latin typeface="Courier" pitchFamily="2" charset="0"/>
              </a:rPr>
              <a:t>    model = Net()</a:t>
            </a:r>
          </a:p>
          <a:p>
            <a:r>
              <a:rPr lang="en-US" sz="1400">
                <a:latin typeface="Courier" pitchFamily="2" charset="0"/>
              </a:rPr>
              <a:t>    model = model</a:t>
            </a:r>
          </a:p>
          <a:p>
            <a:r>
              <a:rPr lang="en-US" sz="1400">
                <a:latin typeface="Courier" pitchFamily="2" charset="0"/>
              </a:rPr>
              <a:t>    optimizer = </a:t>
            </a:r>
            <a:r>
              <a:rPr lang="en-US" sz="1400" err="1">
                <a:latin typeface="Courier" pitchFamily="2" charset="0"/>
              </a:rPr>
              <a:t>optim.Adam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model.parameters</a:t>
            </a:r>
            <a:r>
              <a:rPr lang="en-US" sz="1400">
                <a:latin typeface="Courier" pitchFamily="2" charset="0"/>
              </a:rPr>
              <a:t>(), </a:t>
            </a:r>
            <a:r>
              <a:rPr lang="en-US" sz="1400" err="1">
                <a:latin typeface="Courier" pitchFamily="2" charset="0"/>
              </a:rPr>
              <a:t>lr</a:t>
            </a:r>
            <a:r>
              <a:rPr lang="en-US" sz="1400">
                <a:latin typeface="Courier" pitchFamily="2" charset="0"/>
              </a:rPr>
              <a:t>=0.002)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model, optimizer,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train_bc_dataloader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=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accelerator.prepare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</a:t>
            </a:r>
          </a:p>
          <a:p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       model, optimizer,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train_bc_dataloader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)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...</a:t>
            </a:r>
          </a:p>
          <a:p>
            <a:r>
              <a:rPr lang="en-US" sz="1400">
                <a:latin typeface="Courier" pitchFamily="2" charset="0"/>
              </a:rPr>
              <a:t>    for epoch range(epochs) :</a:t>
            </a:r>
          </a:p>
          <a:p>
            <a:r>
              <a:rPr lang="en-US" sz="1400">
                <a:latin typeface="Courier" pitchFamily="2" charset="0"/>
              </a:rPr>
              <a:t>        ...</a:t>
            </a:r>
          </a:p>
          <a:p>
            <a:r>
              <a:rPr lang="en-US" sz="1400">
                <a:latin typeface="Courier" pitchFamily="2" charset="0"/>
              </a:rPr>
              <a:t>        for data in </a:t>
            </a:r>
            <a:r>
              <a:rPr lang="en-US" sz="1400" err="1">
                <a:latin typeface="Courier" pitchFamily="2" charset="0"/>
              </a:rPr>
              <a:t>train_dataloader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...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accelerator.backward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(loss)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optimizer.step</a:t>
            </a:r>
            <a:r>
              <a:rPr lang="en-US" sz="1400">
                <a:latin typeface="Courier" pitchFamily="2" charset="0"/>
              </a:rPr>
              <a:t>()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</a:p>
          <a:p>
            <a:r>
              <a:rPr lang="en-US" sz="1400">
                <a:latin typeface="Courier" pitchFamily="2" charset="0"/>
              </a:rPr>
              <a:t>            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19291-E063-7149-B262-36C8B29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Snippets of code: Burgers’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643B0-F429-6B48-8B60-D744FDC6E7E1}"/>
              </a:ext>
            </a:extLst>
          </p:cNvPr>
          <p:cNvSpPr txBox="1"/>
          <p:nvPr/>
        </p:nvSpPr>
        <p:spPr>
          <a:xfrm>
            <a:off x="838200" y="1198605"/>
            <a:ext cx="333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Implementation using Accelerate</a:t>
            </a:r>
          </a:p>
        </p:txBody>
      </p:sp>
    </p:spTree>
    <p:extLst>
      <p:ext uri="{BB962C8B-B14F-4D97-AF65-F5344CB8AC3E}">
        <p14:creationId xmlns:p14="http://schemas.microsoft.com/office/powerpoint/2010/main" val="840724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D10A0-ED5F-4311-8827-A2ED64D9A2EA}"/>
              </a:ext>
            </a:extLst>
          </p:cNvPr>
          <p:cNvSpPr txBox="1"/>
          <p:nvPr/>
        </p:nvSpPr>
        <p:spPr>
          <a:xfrm>
            <a:off x="838199" y="1636250"/>
            <a:ext cx="1051559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urier" pitchFamily="2" charset="0"/>
              </a:rPr>
              <a:t>        ...</a:t>
            </a:r>
          </a:p>
          <a:p>
            <a:r>
              <a:rPr lang="en-US" sz="1400">
                <a:latin typeface="Courier" pitchFamily="2" charset="0"/>
              </a:rPr>
              <a:t>        if (epoch+1) % 10 == 0: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epoch_loss</a:t>
            </a:r>
            <a:r>
              <a:rPr lang="en-US" sz="1400">
                <a:latin typeface="Courier" pitchFamily="2" charset="0"/>
              </a:rPr>
              <a:t> / </a:t>
            </a:r>
            <a:r>
              <a:rPr lang="en-US" sz="1400" err="1">
                <a:latin typeface="Courier" pitchFamily="2" charset="0"/>
              </a:rPr>
              <a:t>num_batches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accelerator.reduce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avg_loss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, 'mean')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accelerator.wait_for_everyone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()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if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accelerator.is_main_process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    if verbose:</a:t>
            </a:r>
          </a:p>
          <a:p>
            <a:r>
              <a:rPr lang="en-US" sz="1400">
                <a:latin typeface="Courier" pitchFamily="2" charset="0"/>
              </a:rPr>
              <a:t>                    print(</a:t>
            </a:r>
            <a:r>
              <a:rPr lang="en-US" sz="1400" err="1">
                <a:latin typeface="Courier" pitchFamily="2" charset="0"/>
              </a:rPr>
              <a:t>f'Avg</a:t>
            </a:r>
            <a:r>
              <a:rPr lang="en-US" sz="1400">
                <a:latin typeface="Courier" pitchFamily="2" charset="0"/>
              </a:rPr>
              <a:t> Loss at epoch {epoch}: {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}')</a:t>
            </a:r>
          </a:p>
          <a:p>
            <a:r>
              <a:rPr lang="en-US" sz="1400">
                <a:latin typeface="Courier" pitchFamily="2" charset="0"/>
              </a:rPr>
              <a:t>                if 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 &lt; 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        if verbose:</a:t>
            </a:r>
          </a:p>
          <a:p>
            <a:r>
              <a:rPr lang="en-US" sz="1400">
                <a:latin typeface="Courier" pitchFamily="2" charset="0"/>
              </a:rPr>
              <a:t>                        print(</a:t>
            </a:r>
            <a:r>
              <a:rPr lang="en-US" sz="1400" err="1">
                <a:latin typeface="Courier" pitchFamily="2" charset="0"/>
              </a:rPr>
              <a:t>f'Avg</a:t>
            </a:r>
            <a:r>
              <a:rPr lang="en-US" sz="1400">
                <a:latin typeface="Courier" pitchFamily="2" charset="0"/>
              </a:rPr>
              <a:t> Loss improved from: {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} to {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}')</a:t>
            </a:r>
          </a:p>
          <a:p>
            <a:r>
              <a:rPr lang="en-US" sz="1400">
                <a:latin typeface="Courier" pitchFamily="2" charset="0"/>
              </a:rPr>
              <a:t>                    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                    </a:t>
            </a:r>
          </a:p>
          <a:p>
            <a:r>
              <a:rPr lang="en-US" sz="1400">
                <a:latin typeface="Courier" pitchFamily="2" charset="0"/>
              </a:rPr>
              <a:t>                   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unwrapped_model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=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accelerator.unwrap_model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(model)</a:t>
            </a:r>
          </a:p>
          <a:p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                  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accelerator.save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unwrapped_model.state_dict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(), '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burgers_model.pt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')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        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19291-E063-7149-B262-36C8B29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Snippets of code: Burgers’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643B0-F429-6B48-8B60-D744FDC6E7E1}"/>
              </a:ext>
            </a:extLst>
          </p:cNvPr>
          <p:cNvSpPr txBox="1"/>
          <p:nvPr/>
        </p:nvSpPr>
        <p:spPr>
          <a:xfrm>
            <a:off x="838200" y="1198605"/>
            <a:ext cx="333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Implementation using Accelerate</a:t>
            </a:r>
          </a:p>
        </p:txBody>
      </p:sp>
    </p:spTree>
    <p:extLst>
      <p:ext uri="{BB962C8B-B14F-4D97-AF65-F5344CB8AC3E}">
        <p14:creationId xmlns:p14="http://schemas.microsoft.com/office/powerpoint/2010/main" val="2325710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9291-E063-7149-B262-36C8B29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Snippets of code: Burgers’ equation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5DA6AE-5779-4CAE-BA03-D52E5A8F1F80}"/>
              </a:ext>
            </a:extLst>
          </p:cNvPr>
          <p:cNvGrpSpPr/>
          <p:nvPr/>
        </p:nvGrpSpPr>
        <p:grpSpPr>
          <a:xfrm>
            <a:off x="2804082" y="1123191"/>
            <a:ext cx="6583836" cy="4959489"/>
            <a:chOff x="4769963" y="1198605"/>
            <a:chExt cx="6583836" cy="49594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B1F97-BF79-F64B-84E3-1930B4D30772}"/>
                </a:ext>
              </a:extLst>
            </p:cNvPr>
            <p:cNvSpPr txBox="1"/>
            <p:nvPr/>
          </p:nvSpPr>
          <p:spPr>
            <a:xfrm>
              <a:off x="5683570" y="1198605"/>
              <a:ext cx="4756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432FF"/>
                  </a:solidFill>
                </a:rPr>
                <a:t>Accelerate config file for a 2-GPU Linux machine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2706A4-06B9-4297-84FE-EE0262A24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0" r="647" b="1367"/>
            <a:stretch/>
          </p:blipFill>
          <p:spPr>
            <a:xfrm>
              <a:off x="4769963" y="3758430"/>
              <a:ext cx="6583836" cy="23996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13E392-6021-4B95-B8B7-56DD037A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963" y="1628427"/>
              <a:ext cx="6583836" cy="2069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096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3C057F-99DA-4251-A284-414477CF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5"/>
          <a:stretch/>
        </p:blipFill>
        <p:spPr>
          <a:xfrm>
            <a:off x="115718" y="3245069"/>
            <a:ext cx="6712249" cy="3013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62120-023F-464C-911C-B196AB2D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on a 2-GPU Linux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0A8BC-616F-453C-BEA5-9EE224CD3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345" b="12275"/>
          <a:stretch/>
        </p:blipFill>
        <p:spPr>
          <a:xfrm>
            <a:off x="6914314" y="3245068"/>
            <a:ext cx="5161968" cy="301359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5A8A75E-36C3-4E44-AFD3-9F892ED2319F}"/>
              </a:ext>
            </a:extLst>
          </p:cNvPr>
          <p:cNvGrpSpPr/>
          <p:nvPr/>
        </p:nvGrpSpPr>
        <p:grpSpPr>
          <a:xfrm>
            <a:off x="2290187" y="1111468"/>
            <a:ext cx="7950074" cy="2044534"/>
            <a:chOff x="2290187" y="1111468"/>
            <a:chExt cx="7950074" cy="20445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FF7E20-D7B3-4E69-AB95-45EDA59CB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0187" y="1111468"/>
              <a:ext cx="7950065" cy="3479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4BB150-7501-4BB1-92DC-441FC13B4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87" y="2563234"/>
              <a:ext cx="7950065" cy="5927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6DF572-F7EC-43CF-BED8-FC861F1D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189" y="1509279"/>
              <a:ext cx="7950072" cy="986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4638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C3B9F3-F70E-49B5-A27D-347AD03C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792" y="2085505"/>
            <a:ext cx="2387117" cy="179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8FE8E-5731-4904-89CB-FCC6343FB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952"/>
          <a:stretch/>
        </p:blipFill>
        <p:spPr>
          <a:xfrm>
            <a:off x="6039747" y="4228838"/>
            <a:ext cx="5314053" cy="1924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34277-76C1-47DB-AA0A-2DFA988A05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983741"/>
            <a:ext cx="2392274" cy="1794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2AC9A7-EECC-466E-BFA5-8E4F28EEEC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8830" y="2742109"/>
            <a:ext cx="2760917" cy="2070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9E04E3-A3E9-4CBE-8D87-234E3ADF386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7308" y="1983908"/>
            <a:ext cx="2565852" cy="19243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0E320C-0933-CA4F-BB69-0361537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Implementing distributed training – GPUs (Linux machine)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09DB-97FB-D256-9BEA-5CDCFDD43CF2}"/>
              </a:ext>
            </a:extLst>
          </p:cNvPr>
          <p:cNvSpPr txBox="1"/>
          <p:nvPr/>
        </p:nvSpPr>
        <p:spPr>
          <a:xfrm>
            <a:off x="838200" y="1165948"/>
            <a:ext cx="535204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5000 Epochs, 2 Nvidia Tesla P100 16GB (3 min 18 secs)</a:t>
            </a:r>
          </a:p>
          <a:p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971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20C-0933-CA4F-BB69-0361537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distributed training – CPU (laptop)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FC968-A0F0-F5F6-A61A-9E32B3173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3983741"/>
            <a:ext cx="2530982" cy="189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9E16D-E1EA-D367-C693-469ED820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7792" y="2085504"/>
            <a:ext cx="2530982" cy="189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D3461-068D-67FA-92EA-9F1C675DF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78830" y="2742109"/>
            <a:ext cx="292100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54A87-5F93-1022-5901-829D399ECE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14667"/>
          <a:stretch/>
        </p:blipFill>
        <p:spPr>
          <a:xfrm>
            <a:off x="6199830" y="3983741"/>
            <a:ext cx="5153970" cy="2154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EAC15-575D-CDFA-68D6-2577C103C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7308" y="1983908"/>
            <a:ext cx="2565852" cy="1924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609DB-97FB-D256-9BEA-5CDCFDD43CF2}"/>
              </a:ext>
            </a:extLst>
          </p:cNvPr>
          <p:cNvSpPr txBox="1"/>
          <p:nvPr/>
        </p:nvSpPr>
        <p:spPr>
          <a:xfrm>
            <a:off x="838200" y="1165948"/>
            <a:ext cx="45198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5000 Epochs, 10 process, local CPU (~ 13 min)</a:t>
            </a:r>
          </a:p>
          <a:p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762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62CE-16FD-6A40-9BA1-44F1D2F2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classes</a:t>
            </a:r>
          </a:p>
        </p:txBody>
      </p:sp>
    </p:spTree>
    <p:extLst>
      <p:ext uri="{BB962C8B-B14F-4D97-AF65-F5344CB8AC3E}">
        <p14:creationId xmlns:p14="http://schemas.microsoft.com/office/powerpoint/2010/main" val="267710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1E32-6532-DA48-B20F-E3032C5D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2B65F-3DF4-8D42-8A92-BBB68480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1844329"/>
            <a:ext cx="5257800" cy="39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027B8-3F0F-660D-A4F7-02D2D31F3818}"/>
              </a:ext>
            </a:extLst>
          </p:cNvPr>
          <p:cNvSpPr txBox="1"/>
          <p:nvPr/>
        </p:nvSpPr>
        <p:spPr>
          <a:xfrm>
            <a:off x="838199" y="1037156"/>
            <a:ext cx="5438775" cy="5493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urier"/>
                <a:ea typeface="+mn-lt"/>
                <a:cs typeface="+mn-lt"/>
              </a:rPr>
              <a:t>class Burgers(</a:t>
            </a:r>
            <a:r>
              <a:rPr lang="en-US" sz="1400" err="1">
                <a:latin typeface="Courier"/>
                <a:ea typeface="+mn-lt"/>
                <a:cs typeface="+mn-lt"/>
              </a:rPr>
              <a:t>TrainingHead</a:t>
            </a:r>
            <a:r>
              <a:rPr lang="en-US" sz="1400">
                <a:latin typeface="Courier"/>
                <a:ea typeface="+mn-lt"/>
                <a:cs typeface="+mn-lt"/>
              </a:rPr>
              <a:t>):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def 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__(self) -&gt; None: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     super(Burgers, self).__</a:t>
            </a:r>
            <a:r>
              <a:rPr lang="en-US" sz="1400" err="1">
                <a:latin typeface="Courier"/>
                <a:ea typeface="+mn-lt"/>
                <a:cs typeface="+mn-lt"/>
              </a:rPr>
              <a:t>init</a:t>
            </a:r>
            <a:r>
              <a:rPr lang="en-US" sz="1400">
                <a:latin typeface="Courier"/>
                <a:ea typeface="+mn-lt"/>
                <a:cs typeface="+mn-lt"/>
              </a:rPr>
              <a:t>__()</a:t>
            </a:r>
            <a:endParaRPr lang="en-US" sz="1400">
              <a:latin typeface="Courier"/>
            </a:endParaRPr>
          </a:p>
          <a:p>
            <a:endParaRPr lang="en-US" sz="9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def forward(self, inputs, u):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x = inputs[:,:1]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t = inputs[:,1:2]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nu = inputs[:,2:]</a:t>
            </a:r>
            <a:endParaRPr lang="en-US" sz="14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</a:t>
            </a:r>
            <a:r>
              <a:rPr lang="en-US" sz="1400" err="1">
                <a:latin typeface="Courier"/>
                <a:ea typeface="+mn-lt"/>
                <a:cs typeface="+mn-lt"/>
              </a:rPr>
              <a:t>u_x</a:t>
            </a:r>
            <a:r>
              <a:rPr lang="en-US" sz="1400">
                <a:latin typeface="Courier"/>
                <a:ea typeface="+mn-lt"/>
                <a:cs typeface="+mn-lt"/>
              </a:rPr>
              <a:t> = 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(u, x,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create_graph</a:t>
            </a:r>
            <a:r>
              <a:rPr lang="en-US" sz="1400">
                <a:latin typeface="Courier"/>
                <a:ea typeface="+mn-lt"/>
                <a:cs typeface="+mn-lt"/>
              </a:rPr>
              <a:t>=True,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grad_outputs</a:t>
            </a:r>
            <a:r>
              <a:rPr lang="en-US" sz="1400">
                <a:latin typeface="Courier"/>
                <a:ea typeface="+mn-lt"/>
                <a:cs typeface="+mn-lt"/>
              </a:rPr>
              <a:t>=</a:t>
            </a:r>
            <a:r>
              <a:rPr lang="en-US" sz="1400" err="1">
                <a:latin typeface="Courier"/>
                <a:ea typeface="+mn-lt"/>
                <a:cs typeface="+mn-lt"/>
              </a:rPr>
              <a:t>torch.ones_like</a:t>
            </a:r>
            <a:r>
              <a:rPr lang="en-US" sz="1400">
                <a:latin typeface="Courier"/>
                <a:ea typeface="+mn-lt"/>
                <a:cs typeface="+mn-lt"/>
              </a:rPr>
              <a:t>(x),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allow_unused</a:t>
            </a:r>
            <a:r>
              <a:rPr lang="en-US" sz="1400">
                <a:latin typeface="Courier"/>
                <a:ea typeface="+mn-lt"/>
                <a:cs typeface="+mn-lt"/>
              </a:rPr>
              <a:t>=True)[0]</a:t>
            </a:r>
          </a:p>
          <a:p>
            <a:endParaRPr lang="en-US" sz="10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</a:t>
            </a:r>
            <a:r>
              <a:rPr lang="en-US" sz="1400" err="1">
                <a:latin typeface="Courier"/>
                <a:ea typeface="+mn-lt"/>
                <a:cs typeface="+mn-lt"/>
              </a:rPr>
              <a:t>u_t</a:t>
            </a:r>
            <a:r>
              <a:rPr lang="en-US" sz="1400">
                <a:latin typeface="Courier"/>
                <a:ea typeface="+mn-lt"/>
                <a:cs typeface="+mn-lt"/>
              </a:rPr>
              <a:t> = 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(u, t,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create_graph</a:t>
            </a:r>
            <a:r>
              <a:rPr lang="en-US" sz="1400">
                <a:latin typeface="Courier"/>
                <a:ea typeface="+mn-lt"/>
                <a:cs typeface="+mn-lt"/>
              </a:rPr>
              <a:t>=True,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grad_outputs</a:t>
            </a:r>
            <a:r>
              <a:rPr lang="en-US" sz="1400">
                <a:latin typeface="Courier"/>
                <a:ea typeface="+mn-lt"/>
                <a:cs typeface="+mn-lt"/>
              </a:rPr>
              <a:t>=</a:t>
            </a:r>
            <a:r>
              <a:rPr lang="en-US" sz="1400" err="1">
                <a:latin typeface="Courier"/>
                <a:ea typeface="+mn-lt"/>
                <a:cs typeface="+mn-lt"/>
              </a:rPr>
              <a:t>torch.ones_like</a:t>
            </a:r>
            <a:r>
              <a:rPr lang="en-US" sz="1400">
                <a:latin typeface="Courier"/>
                <a:ea typeface="+mn-lt"/>
                <a:cs typeface="+mn-lt"/>
              </a:rPr>
              <a:t>(t),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allow_unused</a:t>
            </a:r>
            <a:r>
              <a:rPr lang="en-US" sz="1400">
                <a:latin typeface="Courier"/>
                <a:ea typeface="+mn-lt"/>
                <a:cs typeface="+mn-lt"/>
              </a:rPr>
              <a:t>=True)[0]</a:t>
            </a:r>
          </a:p>
          <a:p>
            <a:endParaRPr lang="en-US" sz="1000">
              <a:latin typeface="Courier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</a:t>
            </a:r>
            <a:r>
              <a:rPr lang="en-US" sz="1400" err="1">
                <a:latin typeface="Courier"/>
                <a:ea typeface="+mn-lt"/>
                <a:cs typeface="+mn-lt"/>
              </a:rPr>
              <a:t>u_xx</a:t>
            </a:r>
            <a:r>
              <a:rPr lang="en-US" sz="1400">
                <a:latin typeface="Courier"/>
                <a:ea typeface="+mn-lt"/>
                <a:cs typeface="+mn-lt"/>
              </a:rPr>
              <a:t> = </a:t>
            </a:r>
            <a:r>
              <a:rPr lang="en-US" sz="1400" err="1">
                <a:latin typeface="Courier"/>
                <a:ea typeface="+mn-lt"/>
                <a:cs typeface="+mn-lt"/>
              </a:rPr>
              <a:t>torch.autograd.grad</a:t>
            </a:r>
            <a:r>
              <a:rPr lang="en-US" sz="1400">
                <a:latin typeface="Courier"/>
                <a:ea typeface="+mn-lt"/>
                <a:cs typeface="+mn-lt"/>
              </a:rPr>
              <a:t>(</a:t>
            </a:r>
            <a:r>
              <a:rPr lang="en-US" sz="1400" err="1">
                <a:latin typeface="Courier"/>
                <a:ea typeface="+mn-lt"/>
                <a:cs typeface="+mn-lt"/>
              </a:rPr>
              <a:t>u_x</a:t>
            </a:r>
            <a:r>
              <a:rPr lang="en-US" sz="1400">
                <a:latin typeface="Courier"/>
                <a:ea typeface="+mn-lt"/>
                <a:cs typeface="+mn-lt"/>
              </a:rPr>
              <a:t>, x,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create_graph</a:t>
            </a:r>
            <a:r>
              <a:rPr lang="en-US" sz="1400">
                <a:latin typeface="Courier"/>
                <a:ea typeface="+mn-lt"/>
                <a:cs typeface="+mn-lt"/>
              </a:rPr>
              <a:t>=True,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grad_outputs</a:t>
            </a:r>
            <a:r>
              <a:rPr lang="en-US" sz="1400">
                <a:latin typeface="Courier"/>
                <a:ea typeface="+mn-lt"/>
                <a:cs typeface="+mn-lt"/>
              </a:rPr>
              <a:t>=</a:t>
            </a:r>
            <a:r>
              <a:rPr lang="en-US" sz="1400" err="1">
                <a:latin typeface="Courier"/>
                <a:ea typeface="+mn-lt"/>
                <a:cs typeface="+mn-lt"/>
              </a:rPr>
              <a:t>torch.ones_like</a:t>
            </a:r>
            <a:r>
              <a:rPr lang="en-US" sz="1400">
                <a:latin typeface="Courier"/>
                <a:ea typeface="+mn-lt"/>
                <a:cs typeface="+mn-lt"/>
              </a:rPr>
              <a:t>(</a:t>
            </a:r>
            <a:r>
              <a:rPr lang="en-US" sz="1400" err="1">
                <a:latin typeface="Courier"/>
                <a:ea typeface="+mn-lt"/>
                <a:cs typeface="+mn-lt"/>
              </a:rPr>
              <a:t>u_x</a:t>
            </a:r>
            <a:r>
              <a:rPr lang="en-US" sz="1400">
                <a:latin typeface="Courier"/>
                <a:ea typeface="+mn-lt"/>
                <a:cs typeface="+mn-lt"/>
              </a:rPr>
              <a:t>), </a:t>
            </a:r>
          </a:p>
          <a:p>
            <a:r>
              <a:rPr lang="en-US" sz="1400">
                <a:latin typeface="Courier"/>
                <a:ea typeface="+mn-lt"/>
                <a:cs typeface="+mn-lt"/>
              </a:rPr>
              <a:t>    </a:t>
            </a:r>
            <a:r>
              <a:rPr lang="en-US" sz="1400" err="1">
                <a:latin typeface="Courier"/>
                <a:ea typeface="+mn-lt"/>
                <a:cs typeface="+mn-lt"/>
              </a:rPr>
              <a:t>allow_unused</a:t>
            </a:r>
            <a:r>
              <a:rPr lang="en-US" sz="1400">
                <a:latin typeface="Courier"/>
                <a:ea typeface="+mn-lt"/>
                <a:cs typeface="+mn-lt"/>
              </a:rPr>
              <a:t>=True)[0]</a:t>
            </a:r>
            <a:endParaRPr lang="en-US" sz="1400">
              <a:latin typeface="Courier"/>
            </a:endParaRPr>
          </a:p>
          <a:p>
            <a:br>
              <a:rPr lang="en-US" sz="1000"/>
            </a:br>
            <a:r>
              <a:rPr lang="en-US" sz="1400">
                <a:latin typeface="Courier"/>
                <a:ea typeface="+mn-lt"/>
                <a:cs typeface="+mn-lt"/>
              </a:rPr>
              <a:t>    f = </a:t>
            </a:r>
            <a:r>
              <a:rPr lang="en-US" sz="1400" err="1">
                <a:latin typeface="Courier"/>
                <a:ea typeface="+mn-lt"/>
                <a:cs typeface="+mn-lt"/>
              </a:rPr>
              <a:t>u_t</a:t>
            </a:r>
            <a:r>
              <a:rPr lang="en-US" sz="1400">
                <a:latin typeface="Courier"/>
                <a:ea typeface="+mn-lt"/>
                <a:cs typeface="+mn-lt"/>
              </a:rPr>
              <a:t> + u*</a:t>
            </a:r>
            <a:r>
              <a:rPr lang="en-US" sz="1400" err="1">
                <a:latin typeface="Courier"/>
                <a:ea typeface="+mn-lt"/>
                <a:cs typeface="+mn-lt"/>
              </a:rPr>
              <a:t>u_x</a:t>
            </a:r>
            <a:r>
              <a:rPr lang="en-US" sz="1400">
                <a:latin typeface="Courier"/>
                <a:ea typeface="+mn-lt"/>
                <a:cs typeface="+mn-lt"/>
              </a:rPr>
              <a:t> - nu*</a:t>
            </a:r>
            <a:r>
              <a:rPr lang="en-US" sz="1400" err="1">
                <a:latin typeface="Courier"/>
                <a:ea typeface="+mn-lt"/>
                <a:cs typeface="+mn-lt"/>
              </a:rPr>
              <a:t>u_xx</a:t>
            </a:r>
            <a:endParaRPr lang="en-US" sz="1400">
              <a:latin typeface="Courier"/>
              <a:cs typeface="Calibri"/>
            </a:endParaRPr>
          </a:p>
          <a:p>
            <a:endParaRPr lang="en-US" sz="1000">
              <a:latin typeface="Courier"/>
              <a:ea typeface="+mn-lt"/>
              <a:cs typeface="+mn-lt"/>
            </a:endParaRPr>
          </a:p>
          <a:p>
            <a:r>
              <a:rPr lang="en-US" sz="1400">
                <a:latin typeface="Courier"/>
                <a:ea typeface="+mn-lt"/>
                <a:cs typeface="+mn-lt"/>
              </a:rPr>
              <a:t>    return f</a:t>
            </a:r>
            <a:endParaRPr lang="en-US" sz="14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39042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0C1E-92DD-F34D-98B0-C4051BE0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DataLoader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82826-F361-6749-B46B-48E4E50585D6}"/>
              </a:ext>
            </a:extLst>
          </p:cNvPr>
          <p:cNvSpPr txBox="1"/>
          <p:nvPr/>
        </p:nvSpPr>
        <p:spPr>
          <a:xfrm>
            <a:off x="6581238" y="5918523"/>
            <a:ext cx="47678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Compatible with </a:t>
            </a:r>
            <a:r>
              <a:rPr lang="en-US" err="1"/>
              <a:t>PyTorch</a:t>
            </a:r>
            <a:r>
              <a:rPr lang="en-US"/>
              <a:t> and Accelerate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06DE57-DBC6-4B87-A01F-6C0B0C031E05}"/>
              </a:ext>
            </a:extLst>
          </p:cNvPr>
          <p:cNvGrpSpPr/>
          <p:nvPr/>
        </p:nvGrpSpPr>
        <p:grpSpPr>
          <a:xfrm>
            <a:off x="6576486" y="1334799"/>
            <a:ext cx="4777314" cy="1815746"/>
            <a:chOff x="663901" y="4127180"/>
            <a:chExt cx="4777314" cy="18157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7E1DD-4754-41FC-A425-E483273F5F75}"/>
                </a:ext>
              </a:extLst>
            </p:cNvPr>
            <p:cNvSpPr/>
            <p:nvPr/>
          </p:nvSpPr>
          <p:spPr>
            <a:xfrm>
              <a:off x="663903" y="4496513"/>
              <a:ext cx="4777311" cy="84784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/>
                <a:t>- </a:t>
              </a:r>
              <a:r>
                <a:rPr lang="en-US" err="1"/>
                <a:t>n_partitions</a:t>
              </a:r>
              <a:r>
                <a:rPr lang="en-US"/>
                <a:t> : int</a:t>
              </a:r>
            </a:p>
            <a:p>
              <a:r>
                <a:rPr lang="en-US"/>
                <a:t>- </a:t>
              </a:r>
              <a:r>
                <a:rPr lang="en-US" err="1"/>
                <a:t>bcs</a:t>
              </a:r>
              <a:r>
                <a:rPr lang="en-US"/>
                <a:t> : </a:t>
              </a:r>
              <a:r>
                <a:rPr lang="en-US" err="1"/>
                <a:t>dict</a:t>
              </a:r>
              <a:endParaRPr lang="en-US"/>
            </a:p>
            <a:p>
              <a:r>
                <a:rPr lang="en-US"/>
                <a:t>- variables : list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74A97-D3DE-4936-A73C-877D47A685B2}"/>
                </a:ext>
              </a:extLst>
            </p:cNvPr>
            <p:cNvSpPr/>
            <p:nvPr/>
          </p:nvSpPr>
          <p:spPr>
            <a:xfrm>
              <a:off x="663902" y="4127180"/>
              <a:ext cx="4777311" cy="369332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err="1"/>
                <a:t>PINNDataset</a:t>
              </a:r>
              <a:endParaRPr lang="en-US" b="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6CB3D-481A-4283-BFE8-D29F6EB01ACF}"/>
                </a:ext>
              </a:extLst>
            </p:cNvPr>
            <p:cNvSpPr/>
            <p:nvPr/>
          </p:nvSpPr>
          <p:spPr>
            <a:xfrm>
              <a:off x="663901" y="5341855"/>
              <a:ext cx="4777314" cy="601071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r>
                <a:rPr lang="en-US"/>
                <a:t>+ </a:t>
              </a:r>
              <a:r>
                <a:rPr lang="en-US" err="1"/>
                <a:t>PINNDataset</a:t>
              </a:r>
              <a:r>
                <a:rPr lang="en-US"/>
                <a:t>(</a:t>
              </a:r>
              <a:r>
                <a:rPr lang="en-US" err="1"/>
                <a:t>collocation_points</a:t>
              </a:r>
              <a:r>
                <a:rPr lang="en-US"/>
                <a:t>, variables, …)</a:t>
              </a:r>
            </a:p>
            <a:p>
              <a:r>
                <a:rPr lang="en-US" b="1">
                  <a:solidFill>
                    <a:srgbClr val="0432FF"/>
                  </a:solidFill>
                </a:rPr>
                <a:t>+ </a:t>
              </a:r>
              <a:r>
                <a:rPr lang="en-US" b="1" err="1">
                  <a:solidFill>
                    <a:srgbClr val="0432FF"/>
                  </a:solidFill>
                </a:rPr>
                <a:t>get_partition</a:t>
              </a:r>
              <a:r>
                <a:rPr lang="en-US" b="1">
                  <a:solidFill>
                    <a:srgbClr val="0432FF"/>
                  </a:solidFill>
                </a:rPr>
                <a:t>(n)</a:t>
              </a:r>
              <a:endParaRPr lang="en-US" b="1">
                <a:solidFill>
                  <a:srgbClr val="0432FF"/>
                </a:solidFill>
                <a:cs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1111B-81B3-468C-B59C-CD5AD4724848}"/>
              </a:ext>
            </a:extLst>
          </p:cNvPr>
          <p:cNvSpPr txBox="1"/>
          <p:nvPr/>
        </p:nvSpPr>
        <p:spPr>
          <a:xfrm>
            <a:off x="762784" y="1224150"/>
            <a:ext cx="5553173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>
                <a:solidFill>
                  <a:srgbClr val="0432FF"/>
                </a:solidFill>
                <a:latin typeface="Courier"/>
              </a:rPr>
              <a:t>def </a:t>
            </a:r>
            <a:r>
              <a:rPr lang="en-US" sz="1400" b="1" err="1">
                <a:solidFill>
                  <a:srgbClr val="0432FF"/>
                </a:solidFill>
                <a:latin typeface="Courier"/>
              </a:rPr>
              <a:t>get_partition</a:t>
            </a:r>
            <a:r>
              <a:rPr lang="en-US" sz="1400" b="1">
                <a:solidFill>
                  <a:srgbClr val="0432FF"/>
                </a:solidFill>
                <a:latin typeface="Courier"/>
              </a:rPr>
              <a:t>(self, n=0, device=None):</a:t>
            </a:r>
          </a:p>
          <a:p>
            <a:r>
              <a:rPr lang="en-US" sz="1400">
                <a:latin typeface="Courier"/>
              </a:rPr>
              <a:t>    points = {}</a:t>
            </a:r>
          </a:p>
          <a:p>
            <a:r>
              <a:rPr lang="en-US" sz="1400">
                <a:latin typeface="Courier"/>
              </a:rPr>
              <a:t>    for 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 in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:</a:t>
            </a:r>
          </a:p>
          <a:p>
            <a:r>
              <a:rPr lang="en-US" sz="1400">
                <a:latin typeface="Courier"/>
              </a:rPr>
              <a:t>        </a:t>
            </a:r>
            <a:r>
              <a:rPr lang="en-US" sz="1400" err="1">
                <a:latin typeface="Courier"/>
              </a:rPr>
              <a:t>nn</a:t>
            </a:r>
            <a:r>
              <a:rPr lang="en-US" sz="1400">
                <a:latin typeface="Courier"/>
              </a:rPr>
              <a:t> = n %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</a:t>
            </a:r>
            <a:r>
              <a:rPr lang="en-US" sz="1400" err="1">
                <a:latin typeface="Courier"/>
              </a:rPr>
              <a:t>n_partitions</a:t>
            </a:r>
            <a:r>
              <a:rPr lang="en-US" sz="1400">
                <a:latin typeface="Courier"/>
              </a:rPr>
              <a:t>']</a:t>
            </a:r>
          </a:p>
          <a:p>
            <a:r>
              <a:rPr lang="en-US" sz="1400">
                <a:latin typeface="Courier"/>
              </a:rPr>
              <a:t>        if </a:t>
            </a:r>
            <a:r>
              <a:rPr lang="en-US" sz="1400" err="1">
                <a:latin typeface="Courier"/>
              </a:rPr>
              <a:t>nn</a:t>
            </a:r>
            <a:r>
              <a:rPr lang="en-US" sz="1400">
                <a:latin typeface="Courier"/>
              </a:rPr>
              <a:t> ==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</a:t>
            </a:r>
            <a:r>
              <a:rPr lang="en-US" sz="1400" err="1">
                <a:latin typeface="Courier"/>
              </a:rPr>
              <a:t>n_partitions</a:t>
            </a:r>
            <a:r>
              <a:rPr lang="en-US" sz="1400">
                <a:latin typeface="Courier"/>
              </a:rPr>
              <a:t>'] - 1:</a:t>
            </a:r>
          </a:p>
          <a:p>
            <a:r>
              <a:rPr lang="en-US" sz="1400">
                <a:latin typeface="Courier"/>
              </a:rPr>
              <a:t>            points[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 =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]['points'][</a:t>
            </a:r>
            <a:r>
              <a:rPr lang="en-US" sz="1400" err="1">
                <a:latin typeface="Courier"/>
              </a:rPr>
              <a:t>nn</a:t>
            </a:r>
            <a:r>
              <a:rPr lang="en-US" sz="1400">
                <a:latin typeface="Courier"/>
              </a:rPr>
              <a:t> *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</a:t>
            </a:r>
            <a:r>
              <a:rPr lang="en-US" sz="1400" err="1">
                <a:latin typeface="Courier"/>
              </a:rPr>
              <a:t>partition_size</a:t>
            </a:r>
            <a:r>
              <a:rPr lang="en-US" sz="1400">
                <a:latin typeface="Courier"/>
              </a:rPr>
              <a:t>']:]</a:t>
            </a:r>
          </a:p>
          <a:p>
            <a:r>
              <a:rPr lang="en-US" sz="1400">
                <a:latin typeface="Courier"/>
              </a:rPr>
              <a:t>        else:</a:t>
            </a:r>
          </a:p>
          <a:p>
            <a:r>
              <a:rPr lang="en-US" sz="1400">
                <a:latin typeface="Courier"/>
              </a:rPr>
              <a:t>            points[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 =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]['points'][</a:t>
            </a:r>
            <a:r>
              <a:rPr lang="en-US" sz="1400" err="1">
                <a:latin typeface="Courier"/>
              </a:rPr>
              <a:t>nn</a:t>
            </a:r>
            <a:r>
              <a:rPr lang="en-US" sz="1400">
                <a:latin typeface="Courier"/>
              </a:rPr>
              <a:t> *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</a:t>
            </a:r>
            <a:r>
              <a:rPr lang="en-US" sz="1400" err="1">
                <a:latin typeface="Courier"/>
              </a:rPr>
              <a:t>partition_size</a:t>
            </a:r>
            <a:r>
              <a:rPr lang="en-US" sz="1400">
                <a:latin typeface="Courier"/>
              </a:rPr>
              <a:t>']:(</a:t>
            </a:r>
            <a:r>
              <a:rPr lang="en-US" sz="1400" err="1">
                <a:latin typeface="Courier"/>
              </a:rPr>
              <a:t>nn</a:t>
            </a:r>
            <a:r>
              <a:rPr lang="en-US" sz="1400">
                <a:latin typeface="Courier"/>
              </a:rPr>
              <a:t> + 1) * </a:t>
            </a:r>
            <a:r>
              <a:rPr lang="en-US" sz="1400" err="1">
                <a:latin typeface="Courier"/>
              </a:rPr>
              <a:t>self.bcs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bc</a:t>
            </a:r>
            <a:r>
              <a:rPr lang="en-US" sz="1400">
                <a:latin typeface="Courier"/>
              </a:rPr>
              <a:t>]['</a:t>
            </a:r>
            <a:r>
              <a:rPr lang="en-US" sz="1400" err="1">
                <a:latin typeface="Courier"/>
              </a:rPr>
              <a:t>partition_size</a:t>
            </a:r>
            <a:r>
              <a:rPr lang="en-US" sz="1400">
                <a:latin typeface="Courier"/>
              </a:rPr>
              <a:t>']]</a:t>
            </a:r>
          </a:p>
          <a:p>
            <a:r>
              <a:rPr lang="en-US" sz="1400">
                <a:latin typeface="Courier"/>
              </a:rPr>
              <a:t>    return </a:t>
            </a:r>
            <a:r>
              <a:rPr lang="en-US" sz="1400" b="1" err="1">
                <a:solidFill>
                  <a:srgbClr val="0432FF"/>
                </a:solidFill>
                <a:latin typeface="Courier"/>
              </a:rPr>
              <a:t>PINNDatasetPartition</a:t>
            </a:r>
            <a:r>
              <a:rPr lang="en-US" sz="1400">
                <a:latin typeface="Courier"/>
              </a:rPr>
              <a:t>(points, </a:t>
            </a:r>
            <a:r>
              <a:rPr lang="en-US" sz="1400" err="1">
                <a:latin typeface="Courier"/>
              </a:rPr>
              <a:t>self.variables</a:t>
            </a:r>
            <a:r>
              <a:rPr lang="en-US" sz="1400">
                <a:latin typeface="Courier"/>
              </a:rPr>
              <a:t>, device)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310463-5186-472B-A39D-5AE84E381587}"/>
              </a:ext>
            </a:extLst>
          </p:cNvPr>
          <p:cNvGrpSpPr/>
          <p:nvPr/>
        </p:nvGrpSpPr>
        <p:grpSpPr>
          <a:xfrm>
            <a:off x="6576486" y="3479108"/>
            <a:ext cx="4777312" cy="2109763"/>
            <a:chOff x="2068495" y="4282567"/>
            <a:chExt cx="4777312" cy="21097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72F004-5868-42F3-A40C-3E4FD9452E53}"/>
                </a:ext>
              </a:extLst>
            </p:cNvPr>
            <p:cNvSpPr/>
            <p:nvPr/>
          </p:nvSpPr>
          <p:spPr>
            <a:xfrm>
              <a:off x="2068496" y="4651899"/>
              <a:ext cx="4777311" cy="832699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/>
                <a:t>- points : </a:t>
              </a:r>
              <a:r>
                <a:rPr lang="en-US" err="1"/>
                <a:t>dict</a:t>
              </a:r>
              <a:endParaRPr lang="en-US"/>
            </a:p>
            <a:p>
              <a:r>
                <a:rPr lang="en-US"/>
                <a:t>- variables : list</a:t>
              </a:r>
            </a:p>
            <a:p>
              <a:r>
                <a:rPr lang="en-US"/>
                <a:t>- device : </a:t>
              </a:r>
              <a:r>
                <a:rPr lang="en-US" err="1"/>
                <a:t>torch.device</a:t>
              </a: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36DA51-5359-4253-870D-6B5A84D8F88F}"/>
                </a:ext>
              </a:extLst>
            </p:cNvPr>
            <p:cNvSpPr/>
            <p:nvPr/>
          </p:nvSpPr>
          <p:spPr>
            <a:xfrm>
              <a:off x="2068495" y="4282567"/>
              <a:ext cx="4777311" cy="369332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err="1">
                  <a:solidFill>
                    <a:srgbClr val="0432FF"/>
                  </a:solidFill>
                </a:rPr>
                <a:t>PINNDatasetPartition</a:t>
              </a:r>
              <a:endParaRPr lang="en-US" b="1">
                <a:solidFill>
                  <a:srgbClr val="0432FF"/>
                </a:solidFill>
                <a:cs typeface="Calibri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57763E-852F-4F83-8B84-C372C1F8ABDA}"/>
                </a:ext>
              </a:extLst>
            </p:cNvPr>
            <p:cNvSpPr/>
            <p:nvPr/>
          </p:nvSpPr>
          <p:spPr>
            <a:xfrm>
              <a:off x="2068495" y="5484598"/>
              <a:ext cx="4777312" cy="907732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/>
                <a:t>+ </a:t>
              </a:r>
              <a:r>
                <a:rPr lang="en-US" err="1"/>
                <a:t>PINNDatasetPartition</a:t>
              </a:r>
              <a:r>
                <a:rPr lang="en-US"/>
                <a:t>(points, variables, …)</a:t>
              </a:r>
            </a:p>
            <a:p>
              <a:r>
                <a:rPr lang="en-US"/>
                <a:t># __</a:t>
              </a:r>
              <a:r>
                <a:rPr lang="en-US" err="1"/>
                <a:t>len</a:t>
              </a:r>
              <a:r>
                <a:rPr lang="en-US"/>
                <a:t>__()</a:t>
              </a:r>
            </a:p>
            <a:p>
              <a:r>
                <a:rPr lang="en-US"/>
                <a:t># __</a:t>
              </a:r>
              <a:r>
                <a:rPr lang="en-US" err="1"/>
                <a:t>getitem</a:t>
              </a:r>
              <a:r>
                <a:rPr lang="en-US"/>
                <a:t>__(index)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B52E6B-1755-42A0-A3A1-448E2FC6B83C}"/>
              </a:ext>
            </a:extLst>
          </p:cNvPr>
          <p:cNvSpPr txBox="1"/>
          <p:nvPr/>
        </p:nvSpPr>
        <p:spPr>
          <a:xfrm>
            <a:off x="762784" y="4287307"/>
            <a:ext cx="4970506" cy="18774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Within the training loop: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/>
              </a:rPr>
              <a:t>for batch in </a:t>
            </a:r>
            <a:r>
              <a:rPr lang="en-US" sz="1400" err="1">
                <a:latin typeface="Courier"/>
              </a:rPr>
              <a:t>my_dataloader</a:t>
            </a:r>
            <a:r>
              <a:rPr lang="en-US" sz="1400">
                <a:latin typeface="Courier"/>
              </a:rPr>
              <a:t>:</a:t>
            </a:r>
          </a:p>
          <a:p>
            <a:r>
              <a:rPr lang="en-US" sz="1400">
                <a:latin typeface="Courier"/>
              </a:rPr>
              <a:t>  </a:t>
            </a:r>
            <a:r>
              <a:rPr lang="en-US" sz="1400" err="1">
                <a:latin typeface="Courier"/>
              </a:rPr>
              <a:t>my_optimizer.zero_grad</a:t>
            </a:r>
            <a:r>
              <a:rPr lang="en-US" sz="1400">
                <a:latin typeface="Courier"/>
              </a:rPr>
              <a:t>()</a:t>
            </a:r>
          </a:p>
          <a:p>
            <a:r>
              <a:rPr lang="en-US" sz="1400">
                <a:latin typeface="Courier"/>
              </a:rPr>
              <a:t>  inputs, targets, </a:t>
            </a:r>
            <a:r>
              <a:rPr lang="en-US" sz="1400" err="1">
                <a:latin typeface="Courier"/>
              </a:rPr>
              <a:t>th_key</a:t>
            </a:r>
            <a:r>
              <a:rPr lang="en-US" sz="1400">
                <a:latin typeface="Courier"/>
              </a:rPr>
              <a:t> = batch</a:t>
            </a:r>
          </a:p>
          <a:p>
            <a:r>
              <a:rPr lang="en-US" sz="1400">
                <a:latin typeface="Courier"/>
              </a:rPr>
              <a:t>  </a:t>
            </a:r>
            <a:r>
              <a:rPr lang="en-US" sz="1400" err="1">
                <a:latin typeface="Courier"/>
              </a:rPr>
              <a:t>training_head</a:t>
            </a:r>
            <a:r>
              <a:rPr lang="en-US" sz="1400">
                <a:latin typeface="Courier"/>
              </a:rPr>
              <a:t> = </a:t>
            </a:r>
            <a:r>
              <a:rPr lang="en-US" sz="1400" err="1">
                <a:latin typeface="Courier"/>
              </a:rPr>
              <a:t>training_heads</a:t>
            </a:r>
            <a:r>
              <a:rPr lang="en-US" sz="1400">
                <a:latin typeface="Courier"/>
              </a:rPr>
              <a:t>[</a:t>
            </a:r>
            <a:r>
              <a:rPr lang="en-US" sz="1400" err="1">
                <a:latin typeface="Courier"/>
              </a:rPr>
              <a:t>th_key</a:t>
            </a:r>
            <a:r>
              <a:rPr lang="en-US" sz="1400">
                <a:latin typeface="Courier"/>
              </a:rPr>
              <a:t>]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/>
              </a:rPr>
              <a:t>  ...</a:t>
            </a:r>
          </a:p>
        </p:txBody>
      </p:sp>
    </p:spTree>
    <p:extLst>
      <p:ext uri="{BB962C8B-B14F-4D97-AF65-F5344CB8AC3E}">
        <p14:creationId xmlns:p14="http://schemas.microsoft.com/office/powerpoint/2010/main" val="84810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4443-8F06-3743-BA4E-A97A2EDD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and flow with mild Kalman vortexes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B1DAF-8E02-2243-A64C-036466F33FDF}"/>
              </a:ext>
            </a:extLst>
          </p:cNvPr>
          <p:cNvSpPr txBox="1"/>
          <p:nvPr/>
        </p:nvSpPr>
        <p:spPr>
          <a:xfrm>
            <a:off x="838200" y="5923150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*Using our </a:t>
            </a:r>
            <a:r>
              <a:rPr lang="en-US" sz="1100" err="1"/>
              <a:t>PyTorch</a:t>
            </a:r>
            <a:r>
              <a:rPr lang="en-US" sz="1100"/>
              <a:t> implementation</a:t>
            </a:r>
          </a:p>
          <a:p>
            <a:r>
              <a:rPr lang="en-US" sz="1100"/>
              <a:t>**Using a TF1 implementation from Rao et al. (2020) (our implementation works the same)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DFCAB6-8A6B-5AE9-CFDD-ED9EA937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" t="7798" r="-306" b="6422"/>
          <a:stretch/>
        </p:blipFill>
        <p:spPr>
          <a:xfrm>
            <a:off x="4604458" y="1408731"/>
            <a:ext cx="2743018" cy="3279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A5F5C3-FE36-224E-A626-C2F4CECBB2AB}"/>
              </a:ext>
            </a:extLst>
          </p:cNvPr>
          <p:cNvSpPr txBox="1"/>
          <p:nvPr/>
        </p:nvSpPr>
        <p:spPr>
          <a:xfrm>
            <a:off x="5184742" y="4986872"/>
            <a:ext cx="176868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Loss = 841</a:t>
            </a:r>
          </a:p>
          <a:p>
            <a:r>
              <a:rPr lang="en-US"/>
              <a:t>Iterations = 2300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D04CA-EF54-F343-8A0B-230B6498DDCA}"/>
              </a:ext>
            </a:extLst>
          </p:cNvPr>
          <p:cNvSpPr txBox="1"/>
          <p:nvPr/>
        </p:nvSpPr>
        <p:spPr>
          <a:xfrm>
            <a:off x="8453376" y="4928257"/>
            <a:ext cx="188570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Loss =264</a:t>
            </a:r>
          </a:p>
          <a:p>
            <a:r>
              <a:rPr lang="en-US"/>
              <a:t>Iterations = 35000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26C9B-2BBA-C14A-84F7-513C75A68022}"/>
              </a:ext>
            </a:extLst>
          </p:cNvPr>
          <p:cNvSpPr txBox="1"/>
          <p:nvPr/>
        </p:nvSpPr>
        <p:spPr>
          <a:xfrm>
            <a:off x="4683286" y="1007063"/>
            <a:ext cx="207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(b) VP formulation*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F5AB-BF54-FA4F-83E3-E3245B25AB4D}"/>
              </a:ext>
            </a:extLst>
          </p:cNvPr>
          <p:cNvSpPr txBox="1"/>
          <p:nvPr/>
        </p:nvSpPr>
        <p:spPr>
          <a:xfrm>
            <a:off x="8225929" y="1007063"/>
            <a:ext cx="21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(c) ST formulation**</a:t>
            </a:r>
          </a:p>
        </p:txBody>
      </p:sp>
      <p:pic>
        <p:nvPicPr>
          <p:cNvPr id="13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75CE049F-6830-F7C9-CF6C-9499703A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6" r="-306" b="5932"/>
          <a:stretch/>
        </p:blipFill>
        <p:spPr>
          <a:xfrm>
            <a:off x="8023609" y="1482969"/>
            <a:ext cx="2751591" cy="3130226"/>
          </a:xfrm>
          <a:prstGeom prst="rect">
            <a:avLst/>
          </a:prstGeom>
        </p:spPr>
      </p:pic>
      <p:pic>
        <p:nvPicPr>
          <p:cNvPr id="10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4B3DE4F-4F47-AC8E-761E-CF98ADCDE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9" t="6422" r="99" b="4358"/>
          <a:stretch/>
        </p:blipFill>
        <p:spPr>
          <a:xfrm>
            <a:off x="4545843" y="1482969"/>
            <a:ext cx="2743203" cy="3263323"/>
          </a:xfrm>
          <a:prstGeom prst="rect">
            <a:avLst/>
          </a:prstGeom>
        </p:spPr>
      </p:pic>
      <p:pic>
        <p:nvPicPr>
          <p:cNvPr id="14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0708295F-188B-AE82-B549-219DAD10A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6" y="1232826"/>
            <a:ext cx="3262364" cy="3647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72E0E-7ADF-7A4B-90F7-32FD70899D33}"/>
              </a:ext>
            </a:extLst>
          </p:cNvPr>
          <p:cNvSpPr txBox="1"/>
          <p:nvPr/>
        </p:nvSpPr>
        <p:spPr>
          <a:xfrm>
            <a:off x="872501" y="100706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</a:t>
            </a:r>
            <a:r>
              <a:rPr lang="en-US" b="1" err="1">
                <a:solidFill>
                  <a:srgbClr val="0432FF"/>
                </a:solidFill>
              </a:rPr>
              <a:t>OpenFOAM</a:t>
            </a:r>
            <a:endParaRPr lang="en-US" b="1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D876DC-24C7-EB41-ABD8-5F591E6A1B9F}"/>
                  </a:ext>
                </a:extLst>
              </p:cNvPr>
              <p:cNvSpPr txBox="1"/>
              <p:nvPr/>
            </p:nvSpPr>
            <p:spPr>
              <a:xfrm>
                <a:off x="861231" y="5132509"/>
                <a:ext cx="1552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US" sz="1600" b="1">
                  <a:solidFill>
                    <a:srgbClr val="0432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D876DC-24C7-EB41-ABD8-5F591E6A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1" y="5132509"/>
                <a:ext cx="1552031" cy="584775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23C790-A8ED-3A4A-B18E-0D79B6251BA1}"/>
                  </a:ext>
                </a:extLst>
              </p:cNvPr>
              <p:cNvSpPr txBox="1"/>
              <p:nvPr/>
            </p:nvSpPr>
            <p:spPr>
              <a:xfrm>
                <a:off x="2125965" y="4936756"/>
                <a:ext cx="1721508" cy="80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=0.02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b="1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23C790-A8ED-3A4A-B18E-0D79B625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65" y="4936756"/>
                <a:ext cx="1721508" cy="806118"/>
              </a:xfrm>
              <a:prstGeom prst="rect">
                <a:avLst/>
              </a:prstGeom>
              <a:blipFill>
                <a:blip r:embed="rId7"/>
                <a:stretch>
                  <a:fillRect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3083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62CE-16FD-6A40-9BA1-44F1D2F2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3339600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C3F-101A-6547-A410-AFAB511B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modeling (Augusto)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/>
              <p:nvPr/>
            </p:nvSpPr>
            <p:spPr>
              <a:xfrm>
                <a:off x="838199" y="1206109"/>
                <a:ext cx="5257801" cy="480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/>
                  <a:t> is the viscosity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is the amplitude of the initial condition</a:t>
                </a:r>
              </a:p>
              <a:p>
                <a:endParaRPr lang="en-US"/>
              </a:p>
              <a:p>
                <a:r>
                  <a:rPr lang="en-US" b="1"/>
                  <a:t>Case study: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𝐿𝑂𝑊𝐸𝑅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𝑈𝑃𝑃𝐸𝑅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𝑉𝐴𝐿𝑈𝐸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𝐿𝑂𝑊𝐸𝑅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𝑈𝑃𝑃𝐸𝑅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𝑉𝐴𝐿𝑈𝐸</m:t>
                      </m:r>
                    </m:oMath>
                  </m:oMathPara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Training vs validation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Propagation of uncertainty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06109"/>
                <a:ext cx="5257801" cy="4803110"/>
              </a:xfrm>
              <a:prstGeom prst="rect">
                <a:avLst/>
              </a:prstGeom>
              <a:blipFill>
                <a:blip r:embed="rId2"/>
                <a:stretch>
                  <a:fillRect l="-927" t="-761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2930AF-6EEF-C541-AAA7-2CA8FF85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20079"/>
          <a:stretch/>
        </p:blipFill>
        <p:spPr>
          <a:xfrm>
            <a:off x="6096000" y="2351842"/>
            <a:ext cx="4804229" cy="2154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/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/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blipFill>
                <a:blip r:embed="rId5"/>
                <a:stretch>
                  <a:fillRect r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25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B17-86EA-B247-95BB-6EBA5A7F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41CFA-AAA4-264A-82E2-C63A293A644F}"/>
              </a:ext>
            </a:extLst>
          </p:cNvPr>
          <p:cNvSpPr/>
          <p:nvPr/>
        </p:nvSpPr>
        <p:spPr>
          <a:xfrm>
            <a:off x="838200" y="1544595"/>
            <a:ext cx="2868827" cy="259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806080-1667-C146-A567-E79B44FB19DF}"/>
              </a:ext>
            </a:extLst>
          </p:cNvPr>
          <p:cNvSpPr/>
          <p:nvPr/>
        </p:nvSpPr>
        <p:spPr>
          <a:xfrm>
            <a:off x="7947454" y="1544595"/>
            <a:ext cx="2868827" cy="259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GIF</a:t>
            </a:r>
          </a:p>
        </p:txBody>
      </p:sp>
    </p:spTree>
    <p:extLst>
      <p:ext uri="{BB962C8B-B14F-4D97-AF65-F5344CB8AC3E}">
        <p14:creationId xmlns:p14="http://schemas.microsoft.com/office/powerpoint/2010/main" val="315843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9666-0A25-FD4D-A1D7-46766E23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2667F9-1DB5-394B-9C3E-8CC37AA98482}"/>
              </a:ext>
            </a:extLst>
          </p:cNvPr>
          <p:cNvSpPr/>
          <p:nvPr/>
        </p:nvSpPr>
        <p:spPr>
          <a:xfrm>
            <a:off x="652848" y="2571221"/>
            <a:ext cx="2868827" cy="2594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DOE</a:t>
            </a:r>
          </a:p>
          <a:p>
            <a:pPr algn="ctr"/>
            <a:r>
              <a:rPr lang="en-US"/>
              <a:t>Blue – training</a:t>
            </a:r>
          </a:p>
          <a:p>
            <a:pPr algn="ctr"/>
            <a:r>
              <a:rPr lang="en-US"/>
              <a:t>Black - validation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2180-4F36-C442-B01F-E7EC97B671E3}"/>
              </a:ext>
            </a:extLst>
          </p:cNvPr>
          <p:cNvSpPr txBox="1"/>
          <p:nvPr/>
        </p:nvSpPr>
        <p:spPr>
          <a:xfrm>
            <a:off x="4894709" y="1059515"/>
            <a:ext cx="120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FA7B8-C0B7-BA44-A03C-6BE625B1E8E6}"/>
              </a:ext>
            </a:extLst>
          </p:cNvPr>
          <p:cNvSpPr txBox="1"/>
          <p:nvPr/>
        </p:nvSpPr>
        <p:spPr>
          <a:xfrm>
            <a:off x="7083194" y="1005147"/>
            <a:ext cx="12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Stand 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5942D-EEDE-294F-831B-F4C840212283}"/>
              </a:ext>
            </a:extLst>
          </p:cNvPr>
          <p:cNvSpPr txBox="1"/>
          <p:nvPr/>
        </p:nvSpPr>
        <p:spPr>
          <a:xfrm>
            <a:off x="9447600" y="1059515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Difference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F2517D-1E2C-5845-9DAF-A06349F2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88" y="1483216"/>
            <a:ext cx="6779740" cy="47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43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4-C3F3-8549-9A6D-6EA7694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uncertainty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12A46-7156-AA42-9B0A-B9241EB81090}"/>
              </a:ext>
            </a:extLst>
          </p:cNvPr>
          <p:cNvSpPr/>
          <p:nvPr/>
        </p:nvSpPr>
        <p:spPr>
          <a:xfrm>
            <a:off x="2032685" y="3348812"/>
            <a:ext cx="2868827" cy="259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2E024-DFA6-0B47-8517-51FD0D446325}"/>
              </a:ext>
            </a:extLst>
          </p:cNvPr>
          <p:cNvSpPr txBox="1"/>
          <p:nvPr/>
        </p:nvSpPr>
        <p:spPr>
          <a:xfrm>
            <a:off x="2383824" y="2711000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Y=Net(cat([</a:t>
            </a:r>
            <a:r>
              <a:rPr lang="en-US" b="1" err="1">
                <a:solidFill>
                  <a:srgbClr val="FF0000"/>
                </a:solidFill>
              </a:rPr>
              <a:t>x,t,nu,A</a:t>
            </a:r>
            <a:r>
              <a:rPr lang="en-US" b="1">
                <a:solidFill>
                  <a:srgbClr val="FF0000"/>
                </a:solidFill>
              </a:rPr>
              <a:t>]))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4DAE-C1FE-0641-AFA0-2D01E65EB2D3}"/>
              </a:ext>
            </a:extLst>
          </p:cNvPr>
          <p:cNvSpPr/>
          <p:nvPr/>
        </p:nvSpPr>
        <p:spPr>
          <a:xfrm>
            <a:off x="6096000" y="1145060"/>
            <a:ext cx="4036541" cy="152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X= 0.5</a:t>
            </a:r>
          </a:p>
          <a:p>
            <a:pPr algn="ctr"/>
            <a:r>
              <a:rPr lang="en-US"/>
              <a:t>0 &lt;= T &lt;=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77DA48-1A53-4749-BB87-48E56E21E1C5}"/>
              </a:ext>
            </a:extLst>
          </p:cNvPr>
          <p:cNvSpPr/>
          <p:nvPr/>
        </p:nvSpPr>
        <p:spPr>
          <a:xfrm>
            <a:off x="6095999" y="2895666"/>
            <a:ext cx="4036541" cy="152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-1 &lt;= X &lt;= 1</a:t>
            </a:r>
          </a:p>
          <a:p>
            <a:pPr algn="ctr"/>
            <a:r>
              <a:rPr lang="en-US"/>
              <a:t>T= 0.75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02BB9C-105C-764F-A2E2-C77096737EC5}"/>
              </a:ext>
            </a:extLst>
          </p:cNvPr>
          <p:cNvSpPr/>
          <p:nvPr/>
        </p:nvSpPr>
        <p:spPr>
          <a:xfrm>
            <a:off x="6095999" y="4646272"/>
            <a:ext cx="4036541" cy="1523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X= 0.5</a:t>
            </a:r>
          </a:p>
          <a:p>
            <a:pPr algn="ctr"/>
            <a:r>
              <a:rPr lang="en-US"/>
              <a:t>T=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00F465-1D75-DC4F-999F-0AAF6471C6CB}"/>
                  </a:ext>
                </a:extLst>
              </p:cNvPr>
              <p:cNvSpPr txBox="1"/>
              <p:nvPr/>
            </p:nvSpPr>
            <p:spPr>
              <a:xfrm>
                <a:off x="838200" y="1247131"/>
                <a:ext cx="5257799" cy="1170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/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en-US"/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00F465-1D75-DC4F-999F-0AAF6471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7131"/>
                <a:ext cx="5257799" cy="1170385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188CE97-6E9D-7E42-AD14-52D9CC00554E}"/>
              </a:ext>
            </a:extLst>
          </p:cNvPr>
          <p:cNvSpPr/>
          <p:nvPr/>
        </p:nvSpPr>
        <p:spPr>
          <a:xfrm>
            <a:off x="2938849" y="3555337"/>
            <a:ext cx="965886" cy="218186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9C904F-9B25-7F46-B05D-A0802E6C5AF8}"/>
              </a:ext>
            </a:extLst>
          </p:cNvPr>
          <p:cNvSpPr/>
          <p:nvPr/>
        </p:nvSpPr>
        <p:spPr>
          <a:xfrm>
            <a:off x="3096117" y="3910593"/>
            <a:ext cx="651350" cy="147135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E2EB1D-8253-2049-B36D-831B2CCB9974}"/>
              </a:ext>
            </a:extLst>
          </p:cNvPr>
          <p:cNvSpPr/>
          <p:nvPr/>
        </p:nvSpPr>
        <p:spPr>
          <a:xfrm>
            <a:off x="3208797" y="4165128"/>
            <a:ext cx="425990" cy="96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6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10D1-58E3-7F4D-A96D-01706F70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F22A8-EAB1-1E42-B6C2-73A1B30EDEDD}"/>
              </a:ext>
            </a:extLst>
          </p:cNvPr>
          <p:cNvSpPr txBox="1"/>
          <p:nvPr/>
        </p:nvSpPr>
        <p:spPr>
          <a:xfrm>
            <a:off x="838200" y="1005147"/>
            <a:ext cx="1051559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Things to consider:</a:t>
            </a:r>
          </a:p>
          <a:p>
            <a:r>
              <a:rPr lang="en-US" sz="1400"/>
              <a:t>Large computational mechanics models (FEA, CFD) can have meshes with millions of nodes.</a:t>
            </a:r>
          </a:p>
          <a:p>
            <a:endParaRPr lang="en-US" sz="1400"/>
          </a:p>
          <a:p>
            <a:r>
              <a:rPr lang="en-US" sz="1400"/>
              <a:t>Candidate classes: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PINNDataset</a:t>
            </a:r>
            <a:r>
              <a:rPr lang="en-US" sz="1400" b="1">
                <a:solidFill>
                  <a:srgbClr val="0432FF"/>
                </a:solidFill>
              </a:rPr>
              <a:t>: </a:t>
            </a:r>
            <a:r>
              <a:rPr lang="en-US" sz="1400"/>
              <a:t>data set for our PINN (see 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DistributedEnvironment</a:t>
            </a:r>
            <a:r>
              <a:rPr lang="en-US" sz="1400"/>
              <a:t>: the objects could be instantiated using config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DataPartitioner</a:t>
            </a:r>
            <a:r>
              <a:rPr lang="en-US" sz="1400" b="1">
                <a:solidFill>
                  <a:srgbClr val="0432FF"/>
                </a:solidFill>
              </a:rPr>
              <a:t>: </a:t>
            </a:r>
            <a:r>
              <a:rPr lang="en-US" sz="1400"/>
              <a:t>this is what we have already started implementing.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For now, we want to be able to control the proportion of equilibrium only versus BC/IC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We might want to give to users the freedom to split the data (training, test, validation)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Later, we should modify the training such that we are actually solving a constrained optimization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432FF"/>
                </a:solidFill>
              </a:rPr>
              <a:t>Architecture: </a:t>
            </a:r>
            <a:r>
              <a:rPr lang="en-US" sz="1400"/>
              <a:t>any neural net, for now we have been using vanilla MLPs, but should be open to other architectures. Modulus has a rich collection of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DifferentialOperators</a:t>
            </a:r>
            <a:r>
              <a:rPr lang="en-US" sz="1400" b="1">
                <a:solidFill>
                  <a:srgbClr val="0432FF"/>
                </a:solidFill>
              </a:rPr>
              <a:t>: </a:t>
            </a:r>
            <a:r>
              <a:rPr lang="en-US" sz="1400"/>
              <a:t>this should be NN heads added to PINN during training, they should be associated with equilibrium, boundary, and initial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PartialDifferentialEquations</a:t>
            </a:r>
            <a:r>
              <a:rPr lang="en-US" sz="1400" b="1">
                <a:solidFill>
                  <a:srgbClr val="0432FF"/>
                </a:solidFill>
              </a:rPr>
              <a:t>: </a:t>
            </a:r>
            <a:r>
              <a:rPr lang="en-US" sz="1400"/>
              <a:t>this could be specialized set of differential operators for certain physics/engineering problems, such as: </a:t>
            </a:r>
            <a:r>
              <a:rPr lang="en-US" sz="1400" err="1"/>
              <a:t>NavierStokes</a:t>
            </a:r>
            <a:r>
              <a:rPr lang="en-US" sz="1400"/>
              <a:t>, </a:t>
            </a:r>
            <a:r>
              <a:rPr lang="en-US" sz="1400" err="1"/>
              <a:t>LinearElasticity</a:t>
            </a:r>
            <a:r>
              <a:rPr lang="en-US" sz="1400"/>
              <a:t>, etc. Modulus does a good job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rgbClr val="0432FF"/>
                </a:solidFill>
              </a:rPr>
              <a:t>LossScalingFactor</a:t>
            </a:r>
            <a:r>
              <a:rPr lang="en-US" sz="1400" b="1">
                <a:solidFill>
                  <a:srgbClr val="0432FF"/>
                </a:solidFill>
              </a:rPr>
              <a:t>: </a:t>
            </a:r>
            <a:r>
              <a:rPr lang="en-US" sz="1400"/>
              <a:t>this class could be used to scale/normalize the loss associated with equilibrium, boundary, and initial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432FF"/>
                </a:solidFill>
              </a:rPr>
              <a:t>Callbacks: </a:t>
            </a:r>
            <a:r>
              <a:rPr lang="en-US" sz="1400"/>
              <a:t>we should/could use native </a:t>
            </a:r>
            <a:r>
              <a:rPr lang="en-US" sz="1400" err="1"/>
              <a:t>PyTorch</a:t>
            </a:r>
            <a:r>
              <a:rPr lang="en-US" sz="1400"/>
              <a:t> and that can come from config files (Logger, </a:t>
            </a:r>
            <a:r>
              <a:rPr lang="en-US" sz="1400" err="1"/>
              <a:t>EarlyStopping</a:t>
            </a:r>
            <a:r>
              <a:rPr lang="en-US" sz="1400"/>
              <a:t>, </a:t>
            </a:r>
            <a:r>
              <a:rPr lang="en-US" sz="1400" err="1"/>
              <a:t>LearnRateScheduler</a:t>
            </a:r>
            <a:r>
              <a:rPr lang="en-US" sz="1400"/>
              <a:t>, </a:t>
            </a:r>
            <a:r>
              <a:rPr lang="en-US" sz="1400" err="1"/>
              <a:t>ReduceLROnPlateau</a:t>
            </a:r>
            <a:r>
              <a:rPr lang="en-US" sz="1400"/>
              <a:t>, </a:t>
            </a:r>
            <a:r>
              <a:rPr lang="en-US" sz="1400" err="1"/>
              <a:t>ModelCheckpoint</a:t>
            </a:r>
            <a:r>
              <a:rPr lang="en-US" sz="1400"/>
              <a:t>, etc.). </a:t>
            </a:r>
            <a:r>
              <a:rPr lang="en-US" sz="1400" err="1"/>
              <a:t>SciANN</a:t>
            </a:r>
            <a:r>
              <a:rPr lang="en-US" sz="1400"/>
              <a:t> has a rich collection of Callbacks.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432FF"/>
                </a:solidFill>
              </a:rPr>
              <a:t>Solver (training): </a:t>
            </a:r>
            <a:r>
              <a:rPr lang="en-US" sz="1400"/>
              <a:t>this could be interesting if we decide to wrap the optimization here. It could accommodate variations on the theme (</a:t>
            </a:r>
            <a:r>
              <a:rPr lang="en-US" sz="1400" err="1"/>
              <a:t>DataPartitioner</a:t>
            </a:r>
            <a:r>
              <a:rPr lang="en-US" sz="1400"/>
              <a:t>, Loss,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432FF"/>
                </a:solidFill>
              </a:rPr>
              <a:t>Solver (prediction): </a:t>
            </a:r>
            <a:r>
              <a:rPr lang="en-US" sz="1400"/>
              <a:t>should also consider prediction loop that can be tied to different use cases, such as design optimization or uncertainty quantification.</a:t>
            </a:r>
          </a:p>
        </p:txBody>
      </p:sp>
    </p:spTree>
    <p:extLst>
      <p:ext uri="{BB962C8B-B14F-4D97-AF65-F5344CB8AC3E}">
        <p14:creationId xmlns:p14="http://schemas.microsoft.com/office/powerpoint/2010/main" val="11705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BDED-2A03-434F-8E4D-320B9034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D61D1-525C-9A40-A883-C085A1381981}"/>
              </a:ext>
            </a:extLst>
          </p:cNvPr>
          <p:cNvSpPr txBox="1"/>
          <p:nvPr/>
        </p:nvSpPr>
        <p:spPr>
          <a:xfrm>
            <a:off x="838200" y="1005147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Points for discussion: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Implement ﻿</a:t>
            </a:r>
            <a:r>
              <a:rPr lang="en-US" sz="1200" err="1"/>
              <a:t>burgers_ddp</a:t>
            </a:r>
            <a:r>
              <a:rPr lang="en-US" sz="1200"/>
              <a:t> with “from </a:t>
            </a:r>
            <a:r>
              <a:rPr lang="en-US" sz="1200" err="1"/>
              <a:t>torch.nn.parallel</a:t>
            </a:r>
            <a:r>
              <a:rPr lang="en-US" sz="1200"/>
              <a:t> import </a:t>
            </a:r>
            <a:r>
              <a:rPr lang="en-US" sz="1200" err="1"/>
              <a:t>DistributedDataParallel</a:t>
            </a:r>
            <a:r>
              <a:rPr lang="en-US" sz="1200"/>
              <a:t> as DDP?”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Implementations: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From DOE file (csv or json) to ﻿</a:t>
            </a:r>
            <a:r>
              <a:rPr lang="en-US" sz="1200" err="1"/>
              <a:t>torch.utils.data.Dataset</a:t>
            </a:r>
            <a:endParaRPr lang="en-US" sz="12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Can/should create a class for this (</a:t>
            </a:r>
            <a:r>
              <a:rPr lang="en-US" sz="1200" err="1"/>
              <a:t>PINNDataset</a:t>
            </a:r>
            <a:r>
              <a:rPr lang="en-US" sz="120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Each collocation point should have: inputs, targets, heads, losses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/>
              <a:t>Inputs: need to figure how to stack </a:t>
            </a:r>
            <a:r>
              <a:rPr lang="en-US" sz="1200" err="1"/>
              <a:t>xyzt</a:t>
            </a:r>
            <a:r>
              <a:rPr lang="en-US" sz="1200"/>
              <a:t> with user-defined variables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/>
              <a:t>Mesh and DOE without duplication during loading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200"/>
              <a:t>Duplication happens when passing to workers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/>
              <a:t>Targets: some DOE points might have results from FEA or CFD (need to figure out how to stuff that in the file system (e.g., /</a:t>
            </a:r>
            <a:r>
              <a:rPr lang="en-US" sz="1200" err="1"/>
              <a:t>data_trng</a:t>
            </a:r>
            <a:r>
              <a:rPr lang="en-US" sz="1200"/>
              <a:t>/data_01.vtk also has the ground truth)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/>
              <a:t>Differential operators (</a:t>
            </a:r>
            <a:r>
              <a:rPr lang="en-US" sz="1200" err="1"/>
              <a:t>PINNHead</a:t>
            </a:r>
            <a:r>
              <a:rPr lang="en-US" sz="1200"/>
              <a:t>) and losses: together as a neural network head (</a:t>
            </a:r>
            <a:r>
              <a:rPr lang="en-US" sz="1200" err="1"/>
              <a:t>nn.Module</a:t>
            </a:r>
            <a:r>
              <a:rPr lang="en-US" sz="1200"/>
              <a:t>) indexed per collocation point so that “</a:t>
            </a:r>
            <a:r>
              <a:rPr lang="en-US" sz="1200" err="1"/>
              <a:t>DataSplitter</a:t>
            </a:r>
            <a:r>
              <a:rPr lang="en-US" sz="1200"/>
              <a:t>” can return the tuple.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Head: set of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DifferentialOperators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or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PartialDifferentialEquations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all dependent on the annotations in the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vtk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file (for now, a DOE point either has a target or a set of heads)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Losses: for now a lot will be MSE, but we should make it flexible. A collocation point might have more than one head when it belongs to BCs/ICs (one loss for the equilibrium and another for the BCs/ICs).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err="1"/>
              <a:t>PINNHead</a:t>
            </a:r>
            <a:r>
              <a:rPr lang="en-US" sz="120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forward(): user implements physics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loss(): default MSE.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PINN: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Differentiate between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/>
              <a:t>forward(self, inputs): plain vanilla from inputs through field prediction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200"/>
              <a:t>forward(self, </a:t>
            </a:r>
            <a:r>
              <a:rPr lang="en-US" sz="1200" err="1"/>
              <a:t>PINNDataset</a:t>
            </a:r>
            <a:r>
              <a:rPr lang="en-US" sz="1200"/>
              <a:t>): from inputs through field prediction and heads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/>
              <a:t>Or have </a:t>
            </a:r>
            <a:r>
              <a:rPr lang="en-US" sz="1200" err="1"/>
              <a:t>PINNEquilibrium</a:t>
            </a:r>
            <a:r>
              <a:rPr lang="en-US" sz="1200"/>
              <a:t> / </a:t>
            </a:r>
            <a:r>
              <a:rPr lang="en-US" sz="1200" err="1"/>
              <a:t>PINNDirichlet</a:t>
            </a:r>
            <a:r>
              <a:rPr lang="en-US" sz="1200"/>
              <a:t>/etc...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strike="sngStrike"/>
              <a:t>Burgers with variable amplitude (or frequency)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strike="sngStrike"/>
              <a:t>Any further study on </a:t>
            </a:r>
            <a:r>
              <a:rPr lang="en-US" sz="1200" strike="sngStrike" err="1"/>
              <a:t>HuggingFace’s</a:t>
            </a:r>
            <a:r>
              <a:rPr lang="en-US" sz="1200" strike="sngStrike"/>
              <a:t> Accelerate?</a:t>
            </a:r>
          </a:p>
        </p:txBody>
      </p:sp>
    </p:spTree>
    <p:extLst>
      <p:ext uri="{BB962C8B-B14F-4D97-AF65-F5344CB8AC3E}">
        <p14:creationId xmlns:p14="http://schemas.microsoft.com/office/powerpoint/2010/main" val="2168135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BDED-2A03-434F-8E4D-320B9034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D61D1-525C-9A40-A883-C085A1381981}"/>
              </a:ext>
            </a:extLst>
          </p:cNvPr>
          <p:cNvSpPr txBox="1"/>
          <p:nvPr/>
        </p:nvSpPr>
        <p:spPr>
          <a:xfrm>
            <a:off x="838200" y="1005147"/>
            <a:ext cx="105156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Andre: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432FF"/>
                </a:solidFill>
              </a:rPr>
              <a:t>Install </a:t>
            </a:r>
            <a:r>
              <a:rPr lang="en-US" sz="1400" b="1" err="1">
                <a:solidFill>
                  <a:srgbClr val="0432FF"/>
                </a:solidFill>
              </a:rPr>
              <a:t>PyTorch</a:t>
            </a:r>
            <a:r>
              <a:rPr lang="en-US" sz="1400" b="1">
                <a:solidFill>
                  <a:srgbClr val="0432FF"/>
                </a:solidFill>
              </a:rPr>
              <a:t> (</a:t>
            </a:r>
            <a:r>
              <a:rPr lang="en-US" sz="1400" b="1" err="1">
                <a:solidFill>
                  <a:srgbClr val="0432FF"/>
                </a:solidFill>
              </a:rPr>
              <a:t>cuda</a:t>
            </a:r>
            <a:r>
              <a:rPr lang="en-US" sz="1400" b="1">
                <a:solidFill>
                  <a:srgbClr val="0432FF"/>
                </a:solidFill>
              </a:rPr>
              <a:t> env.) on Alan</a:t>
            </a:r>
            <a:endParaRPr lang="en-US" sz="1400" b="1">
              <a:solidFill>
                <a:srgbClr val="0432FF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Run Accelerate version of burgers_ddp.py on Alan</a:t>
            </a: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/>
              <a:t>PINNDataset</a:t>
            </a:r>
            <a:endParaRPr lang="en-US" sz="1400"/>
          </a:p>
          <a:p>
            <a:endParaRPr lang="en-US" sz="1400"/>
          </a:p>
          <a:p>
            <a:r>
              <a:rPr lang="en-US" sz="1400"/>
              <a:t>Renato:</a:t>
            </a: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Run Accelerate version of burgers_ddp.py somewhere else (multiple GPUs and TPU-</a:t>
            </a:r>
            <a:r>
              <a:rPr lang="en-US" sz="1400" err="1"/>
              <a:t>colab</a:t>
            </a:r>
            <a:r>
              <a:rPr lang="en-US" sz="1400"/>
              <a:t>)</a:t>
            </a:r>
            <a:endParaRPr lang="en-US" sz="1400">
              <a:cs typeface="Calibri"/>
            </a:endParaRPr>
          </a:p>
          <a:p>
            <a:endParaRPr lang="en-US" sz="1400"/>
          </a:p>
          <a:p>
            <a:r>
              <a:rPr lang="en-US" sz="1400"/>
              <a:t>Augusto:</a:t>
            </a: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Run burgers with A and nu as input variables (use burgers_ddp.py)</a:t>
            </a: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/>
              <a:t>PINNHead</a:t>
            </a:r>
            <a:r>
              <a:rPr lang="en-US" sz="1400"/>
              <a:t>:</a:t>
            </a:r>
            <a:endParaRPr lang="en-US" sz="14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Mother class</a:t>
            </a:r>
            <a:endParaRPr lang="en-US" sz="14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Child classes:</a:t>
            </a:r>
            <a:endParaRPr lang="en-US" sz="14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/>
              <a:t>class Burgers(</a:t>
            </a:r>
            <a:r>
              <a:rPr lang="en-US" sz="1400" err="1"/>
              <a:t>PINNHead</a:t>
            </a:r>
            <a:r>
              <a:rPr lang="en-US" sz="1400"/>
              <a:t>)</a:t>
            </a:r>
            <a:endParaRPr lang="en-US" sz="14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/>
              <a:t>class </a:t>
            </a:r>
            <a:r>
              <a:rPr lang="en-US" sz="1400" err="1"/>
              <a:t>InitialCondition</a:t>
            </a:r>
            <a:r>
              <a:rPr lang="en-US" sz="1400"/>
              <a:t>(</a:t>
            </a:r>
            <a:r>
              <a:rPr lang="en-US" sz="1400" err="1"/>
              <a:t>PINNHead</a:t>
            </a:r>
            <a:r>
              <a:rPr lang="en-US" sz="1400"/>
              <a:t>)</a:t>
            </a:r>
            <a:endParaRPr lang="en-US" sz="14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/>
              <a:t>class </a:t>
            </a:r>
            <a:r>
              <a:rPr lang="en-US" sz="1400" err="1"/>
              <a:t>BoundaryCondition</a:t>
            </a:r>
            <a:r>
              <a:rPr lang="en-US" sz="1400"/>
              <a:t>(</a:t>
            </a:r>
            <a:r>
              <a:rPr lang="en-US" sz="1400" err="1"/>
              <a:t>PINNHead</a:t>
            </a:r>
            <a:r>
              <a:rPr lang="en-US" sz="1400"/>
              <a:t>)</a:t>
            </a:r>
            <a:endParaRPr lang="en-US" sz="140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Implement Burgers and if time allows Navier Stokes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1716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F1D0-A3F5-324E-876A-0D3967E8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 classes in </a:t>
            </a:r>
            <a:r>
              <a:rPr lang="en-US" err="1"/>
              <a:t>SciANN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282F7-FFCE-E14E-A3B8-1BEECE23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387115"/>
            <a:ext cx="10515601" cy="358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7BFF74-0EDC-FB4F-AFF6-7C9D1FB91252}"/>
                  </a:ext>
                </a:extLst>
              </p:cNvPr>
              <p:cNvSpPr txBox="1"/>
              <p:nvPr/>
            </p:nvSpPr>
            <p:spPr>
              <a:xfrm>
                <a:off x="838199" y="5566527"/>
                <a:ext cx="10515601" cy="665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/>
                  <a:t>Problem: Equilibrium and BCs are evaluated at ALL collocation points (BC loss is defined in terms of masks). This is simple to implement but inefficient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𝐸𝑄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&gt;&gt;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7BFF74-0EDC-FB4F-AFF6-7C9D1FB9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6527"/>
                <a:ext cx="10515601" cy="665888"/>
              </a:xfrm>
              <a:prstGeom prst="rect">
                <a:avLst/>
              </a:prstGeom>
              <a:blipFill>
                <a:blip r:embed="rId3"/>
                <a:stretch>
                  <a:fillRect l="-463" t="-4587" r="-463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601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79F-8956-3342-B9F6-FB83EBD9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 classes in Modulus/</a:t>
            </a:r>
            <a:r>
              <a:rPr lang="en-US" err="1"/>
              <a:t>SimNet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26C23-54B4-7A49-AD68-082627F9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8792"/>
            <a:ext cx="6976172" cy="1044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05F9D-477E-C84A-BB6E-5F610BF3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98" y="2303710"/>
            <a:ext cx="4481442" cy="97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A513F-2ECA-C34C-8CB4-16F0CF99A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5" y="3099771"/>
            <a:ext cx="3149531" cy="80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BEEFA-3478-A546-B10D-B0DCEB768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215" y="4419847"/>
            <a:ext cx="4333199" cy="14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0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B797-A4E0-2A46-9D9A-03B03C3F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and laminar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17ABA-C80A-9249-B68A-568B81323FE1}"/>
              </a:ext>
            </a:extLst>
          </p:cNvPr>
          <p:cNvSpPr txBox="1"/>
          <p:nvPr/>
        </p:nvSpPr>
        <p:spPr>
          <a:xfrm>
            <a:off x="5146248" y="1312659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</a:t>
            </a:r>
            <a:r>
              <a:rPr lang="en-US" b="1" err="1">
                <a:solidFill>
                  <a:srgbClr val="0432FF"/>
                </a:solidFill>
              </a:rPr>
              <a:t>OpenFOAM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1C48-4467-9543-8ABE-D66AD8604E1A}"/>
              </a:ext>
            </a:extLst>
          </p:cNvPr>
          <p:cNvSpPr txBox="1"/>
          <p:nvPr/>
        </p:nvSpPr>
        <p:spPr>
          <a:xfrm>
            <a:off x="8417870" y="1299571"/>
            <a:ext cx="191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(b) ST 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CFC56-6088-E948-860B-CFB5BF842E08}"/>
              </a:ext>
            </a:extLst>
          </p:cNvPr>
          <p:cNvSpPr txBox="1"/>
          <p:nvPr/>
        </p:nvSpPr>
        <p:spPr>
          <a:xfrm>
            <a:off x="6082402" y="3285141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GIF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33723-6457-3C40-926D-66C4C07E2F65}"/>
              </a:ext>
            </a:extLst>
          </p:cNvPr>
          <p:cNvSpPr txBox="1"/>
          <p:nvPr/>
        </p:nvSpPr>
        <p:spPr>
          <a:xfrm>
            <a:off x="838200" y="1997839"/>
            <a:ext cx="3940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/>
              <a:t>Incorporated ST formulation in our </a:t>
            </a:r>
            <a:r>
              <a:rPr lang="en-US" sz="2000" err="1"/>
              <a:t>PyTorch</a:t>
            </a:r>
            <a:r>
              <a:rPr lang="en-US" sz="2000"/>
              <a:t> implementation</a:t>
            </a:r>
          </a:p>
          <a:p>
            <a:endParaRPr lang="en-US" sz="2000"/>
          </a:p>
          <a:p>
            <a:pPr marL="342900" indent="-342900">
              <a:buFont typeface="Wingdings" pitchFamily="2" charset="2"/>
              <a:buChar char="ü"/>
            </a:pPr>
            <a:r>
              <a:rPr lang="en-US" sz="2000"/>
              <a:t>PINN captures time-dependent response with realistic prediction</a:t>
            </a:r>
          </a:p>
          <a:p>
            <a:endParaRPr lang="en-US" sz="200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/>
              <a:t>Optimization needs to be improved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31CF54DB-25AA-94A2-6FBE-D16D85BF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905" y="1768739"/>
            <a:ext cx="3287485" cy="369733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DF48FD-ABA1-1169-C1FC-29D26BBA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576" y="1767661"/>
            <a:ext cx="2743200" cy="3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82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68EB-A72B-6B41-B8A1-7E2A4B5D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 point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9F6A-DEA7-4659-ABE0-B2B49EC9D2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5"/>
                </a:solidFill>
              </a:rPr>
              <a:t>Before</a:t>
            </a:r>
          </a:p>
          <a:p>
            <a:r>
              <a:rPr lang="en-US" sz="2000" b="1" err="1"/>
              <a:t>vedo</a:t>
            </a:r>
            <a:endParaRPr lang="en-US" sz="2000" b="1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Supports only a few mesh types (</a:t>
            </a:r>
            <a:r>
              <a:rPr lang="en-US" sz="2000" err="1"/>
              <a:t>PolyData</a:t>
            </a:r>
            <a:r>
              <a:rPr lang="en-US" sz="2000"/>
              <a:t>)</a:t>
            </a:r>
          </a:p>
          <a:p>
            <a:pPr lvl="1"/>
            <a:endParaRPr lang="en-US" sz="2000"/>
          </a:p>
          <a:p>
            <a:r>
              <a:rPr lang="en-US" sz="2000" b="1"/>
              <a:t>No annotations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Can’t read annotations from files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r>
              <a:rPr lang="en-US" sz="2000" b="1"/>
              <a:t>Point cloud densification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Points out of bounds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Points randomly created within a predefined radius</a:t>
            </a:r>
          </a:p>
          <a:p>
            <a:endParaRPr lang="en-US" sz="20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B971CA2-6DCE-41A4-AEB7-DE34AE9A9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5"/>
                </a:solidFill>
              </a:rPr>
              <a:t>Now</a:t>
            </a:r>
          </a:p>
          <a:p>
            <a:r>
              <a:rPr lang="en-US" sz="2000" b="1" err="1"/>
              <a:t>PyVista</a:t>
            </a:r>
            <a:endParaRPr lang="en-US" sz="2000" b="1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Supports several mesh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Compatible with </a:t>
            </a:r>
            <a:r>
              <a:rPr lang="en-US" sz="2000" err="1"/>
              <a:t>vedo</a:t>
            </a:r>
            <a:endParaRPr lang="en-US" sz="2000"/>
          </a:p>
          <a:p>
            <a:pPr lvl="1"/>
            <a:endParaRPr lang="en-US" sz="2000"/>
          </a:p>
          <a:p>
            <a:r>
              <a:rPr lang="en-US" sz="2000" b="1"/>
              <a:t>Annotations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Reads annotations from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Preserve annotations during mesh refinement</a:t>
            </a:r>
          </a:p>
          <a:p>
            <a:pPr lvl="1"/>
            <a:endParaRPr lang="en-US" sz="2000"/>
          </a:p>
          <a:p>
            <a:r>
              <a:rPr lang="en-US" sz="2000" b="1"/>
              <a:t>Mesh subdivision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All points inside geometry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/>
              <a:t>Points created alongside mesh edges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864D13-CDEB-4755-B00F-C90B03DE4538}"/>
              </a:ext>
            </a:extLst>
          </p:cNvPr>
          <p:cNvCxnSpPr/>
          <p:nvPr/>
        </p:nvCxnSpPr>
        <p:spPr>
          <a:xfrm>
            <a:off x="6019800" y="1284287"/>
            <a:ext cx="0" cy="489267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67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68EB-A72B-6B41-B8A1-7E2A4B5D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 point densification (2D)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39777D-61F4-4137-9197-79859FCD8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/>
          <a:stretch/>
        </p:blipFill>
        <p:spPr>
          <a:xfrm>
            <a:off x="248046" y="1335701"/>
            <a:ext cx="3898636" cy="2596943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5EE1D9-15E7-41AB-B07A-0BCF71561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6"/>
          <a:stretch/>
        </p:blipFill>
        <p:spPr>
          <a:xfrm>
            <a:off x="4146682" y="1331350"/>
            <a:ext cx="3898636" cy="260129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1A4FA8B-4F25-40DE-89D4-B4109DD81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/>
          <a:stretch/>
        </p:blipFill>
        <p:spPr>
          <a:xfrm>
            <a:off x="8045318" y="1335700"/>
            <a:ext cx="3898636" cy="2596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750FF-D867-4B10-9EDC-40448DE33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4" y="3828946"/>
            <a:ext cx="2743200" cy="188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6C60B-782F-4D55-B9BD-F8910D47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832352"/>
            <a:ext cx="2743200" cy="1875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23B3F-6361-45EB-8EB6-50040BE58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036" y="3836692"/>
            <a:ext cx="2743200" cy="1870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4C19B-12EC-4A57-B9E4-366C38E97E20}"/>
              </a:ext>
            </a:extLst>
          </p:cNvPr>
          <p:cNvSpPr txBox="1"/>
          <p:nvPr/>
        </p:nvSpPr>
        <p:spPr>
          <a:xfrm>
            <a:off x="1653208" y="5711802"/>
            <a:ext cx="108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Points: 5354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E6C24-58A1-4688-9AE4-47CB05C9E26E}"/>
              </a:ext>
            </a:extLst>
          </p:cNvPr>
          <p:cNvSpPr txBox="1"/>
          <p:nvPr/>
        </p:nvSpPr>
        <p:spPr>
          <a:xfrm>
            <a:off x="5551845" y="5711802"/>
            <a:ext cx="108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Points: 8262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B2BF2-54F2-4594-88DB-8250D0FAB9A1}"/>
              </a:ext>
            </a:extLst>
          </p:cNvPr>
          <p:cNvSpPr txBox="1"/>
          <p:nvPr/>
        </p:nvSpPr>
        <p:spPr>
          <a:xfrm>
            <a:off x="9404796" y="5711802"/>
            <a:ext cx="1179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Points: 42558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71549-45BA-48BE-A5A5-66127BCB12C9}"/>
              </a:ext>
            </a:extLst>
          </p:cNvPr>
          <p:cNvSpPr txBox="1"/>
          <p:nvPr/>
        </p:nvSpPr>
        <p:spPr>
          <a:xfrm>
            <a:off x="8791389" y="6019579"/>
            <a:ext cx="2406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Execution time: 22.7s (8 CPUs)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A99A4-C8FC-48F6-995F-C445B0A40FF4}"/>
              </a:ext>
            </a:extLst>
          </p:cNvPr>
          <p:cNvSpPr txBox="1"/>
          <p:nvPr/>
        </p:nvSpPr>
        <p:spPr>
          <a:xfrm>
            <a:off x="4892760" y="6021797"/>
            <a:ext cx="2406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Execution time: 13.0s (8 CPUs)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9B9CC-BC26-4169-9325-571BAC8551C4}"/>
              </a:ext>
            </a:extLst>
          </p:cNvPr>
          <p:cNvSpPr txBox="1"/>
          <p:nvPr/>
        </p:nvSpPr>
        <p:spPr>
          <a:xfrm>
            <a:off x="1818894" y="1049814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80528-6907-40CA-879E-B642AD710557}"/>
              </a:ext>
            </a:extLst>
          </p:cNvPr>
          <p:cNvSpPr txBox="1"/>
          <p:nvPr/>
        </p:nvSpPr>
        <p:spPr>
          <a:xfrm>
            <a:off x="4747430" y="1049814"/>
            <a:ext cx="26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Densified – max edge length: 0.05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F92D39-7E68-46A2-A6B8-272AA99220D8}"/>
              </a:ext>
            </a:extLst>
          </p:cNvPr>
          <p:cNvSpPr txBox="1"/>
          <p:nvPr/>
        </p:nvSpPr>
        <p:spPr>
          <a:xfrm>
            <a:off x="8646062" y="1046884"/>
            <a:ext cx="2697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Densified – max edge length: 0.02 </a:t>
            </a:r>
          </a:p>
        </p:txBody>
      </p:sp>
    </p:spTree>
    <p:extLst>
      <p:ext uri="{BB962C8B-B14F-4D97-AF65-F5344CB8AC3E}">
        <p14:creationId xmlns:p14="http://schemas.microsoft.com/office/powerpoint/2010/main" val="4294566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68EB-A72B-6B41-B8A1-7E2A4B5D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 point densification (3D)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DA8AB3-4D37-4193-813F-6567D040AD0D}"/>
              </a:ext>
            </a:extLst>
          </p:cNvPr>
          <p:cNvGrpSpPr/>
          <p:nvPr/>
        </p:nvGrpSpPr>
        <p:grpSpPr>
          <a:xfrm>
            <a:off x="1216082" y="1210220"/>
            <a:ext cx="3657601" cy="4809359"/>
            <a:chOff x="450139" y="1210220"/>
            <a:chExt cx="3657601" cy="48093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1030A4-7850-4DB0-83E3-15EDAA005F73}"/>
                </a:ext>
              </a:extLst>
            </p:cNvPr>
            <p:cNvSpPr txBox="1"/>
            <p:nvPr/>
          </p:nvSpPr>
          <p:spPr>
            <a:xfrm>
              <a:off x="2284804" y="5711802"/>
              <a:ext cx="10883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Points: 2354</a:t>
              </a:r>
            </a:p>
          </p:txBody>
        </p:sp>
        <p:pic>
          <p:nvPicPr>
            <p:cNvPr id="18" name="Picture 17" descr="Shape&#10;&#10;Description automatically generated">
              <a:extLst>
                <a:ext uri="{FF2B5EF4-FFF2-40B4-BE49-F238E27FC236}">
                  <a16:creationId xmlns:a16="http://schemas.microsoft.com/office/drawing/2014/main" id="{B6267DA7-6065-41AB-9914-F8BFA18E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39" y="1822995"/>
              <a:ext cx="3200400" cy="3200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56D0D0-5713-4838-A72D-F6B35EFFBBA2}"/>
                </a:ext>
              </a:extLst>
            </p:cNvPr>
            <p:cNvSpPr txBox="1"/>
            <p:nvPr/>
          </p:nvSpPr>
          <p:spPr>
            <a:xfrm>
              <a:off x="2450489" y="1210220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Original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3ED3FD-FC88-4A1D-8EA0-110CDA9FC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83" b="5583"/>
            <a:stretch/>
          </p:blipFill>
          <p:spPr>
            <a:xfrm rot="16200000">
              <a:off x="1946658" y="2971799"/>
              <a:ext cx="3407763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A5B844-7D1D-47D4-8682-77D323BEBBAC}"/>
              </a:ext>
            </a:extLst>
          </p:cNvPr>
          <p:cNvGrpSpPr/>
          <p:nvPr/>
        </p:nvGrpSpPr>
        <p:grpSpPr>
          <a:xfrm>
            <a:off x="6220401" y="1210220"/>
            <a:ext cx="3665085" cy="4935093"/>
            <a:chOff x="6052794" y="1232004"/>
            <a:chExt cx="3665085" cy="49350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8EB869-3F97-49CA-BD11-0F7C17C3BFF1}"/>
                </a:ext>
              </a:extLst>
            </p:cNvPr>
            <p:cNvSpPr txBox="1"/>
            <p:nvPr/>
          </p:nvSpPr>
          <p:spPr>
            <a:xfrm>
              <a:off x="7879108" y="5551543"/>
              <a:ext cx="1271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Points: 461122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42A842-0FE2-49A5-94DF-510CB381648A}"/>
                </a:ext>
              </a:extLst>
            </p:cNvPr>
            <p:cNvSpPr txBox="1"/>
            <p:nvPr/>
          </p:nvSpPr>
          <p:spPr>
            <a:xfrm>
              <a:off x="7311386" y="5859320"/>
              <a:ext cx="2406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Execution time: 85.4s (8 CPUs)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A4E94666-1A10-42F9-B51C-0DFC417B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794" y="1822995"/>
              <a:ext cx="3200400" cy="3200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1032AA-147D-4BE9-8778-81D3870E600E}"/>
                </a:ext>
              </a:extLst>
            </p:cNvPr>
            <p:cNvSpPr txBox="1"/>
            <p:nvPr/>
          </p:nvSpPr>
          <p:spPr>
            <a:xfrm>
              <a:off x="7652994" y="1232004"/>
              <a:ext cx="1540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Densified - Default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1793A5-7999-4010-8A20-05F1F030B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7532215" y="2971799"/>
              <a:ext cx="343274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7705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(single-machine multi-GPU)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1EDA8A4-4400-DB49-B800-32C73CC3107D}"/>
              </a:ext>
            </a:extLst>
          </p:cNvPr>
          <p:cNvGrpSpPr/>
          <p:nvPr/>
        </p:nvGrpSpPr>
        <p:grpSpPr>
          <a:xfrm>
            <a:off x="1141075" y="1209446"/>
            <a:ext cx="9909850" cy="4713536"/>
            <a:chOff x="188377" y="1153002"/>
            <a:chExt cx="9909850" cy="47135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0A53218-9A08-3046-8357-F0BD55DBE9B8}"/>
                </a:ext>
              </a:extLst>
            </p:cNvPr>
            <p:cNvSpPr/>
            <p:nvPr/>
          </p:nvSpPr>
          <p:spPr>
            <a:xfrm>
              <a:off x="3888242" y="1338167"/>
              <a:ext cx="2744776" cy="978713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40E48F-1E66-104E-AE5A-F85606EE4732}"/>
                </a:ext>
              </a:extLst>
            </p:cNvPr>
            <p:cNvSpPr/>
            <p:nvPr/>
          </p:nvSpPr>
          <p:spPr>
            <a:xfrm>
              <a:off x="4926277" y="157481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err="1"/>
                <a:t>DataPartitioner</a:t>
              </a:r>
              <a:endParaRPr lang="en-US" sz="1600" i="1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A9D085-8D66-EE40-9AD1-3EF838FA5EBF}"/>
                </a:ext>
              </a:extLst>
            </p:cNvPr>
            <p:cNvSpPr/>
            <p:nvPr/>
          </p:nvSpPr>
          <p:spPr>
            <a:xfrm>
              <a:off x="537006" y="2748599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0A9109-88A3-C042-B9A4-620A6D74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1263136" y="2704328"/>
              <a:ext cx="513298" cy="685800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C7414C-6914-E747-977D-38B280ABFEAA}"/>
                </a:ext>
              </a:extLst>
            </p:cNvPr>
            <p:cNvSpPr/>
            <p:nvPr/>
          </p:nvSpPr>
          <p:spPr>
            <a:xfrm>
              <a:off x="188377" y="2561486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ED48337-E27B-0F45-BB08-E1F6D7603F24}"/>
                </a:ext>
              </a:extLst>
            </p:cNvPr>
            <p:cNvSpPr/>
            <p:nvPr/>
          </p:nvSpPr>
          <p:spPr>
            <a:xfrm>
              <a:off x="1419574" y="3383647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5193E27-D2AF-5E4D-AFAB-EB90CC3CC1BF}"/>
                </a:ext>
              </a:extLst>
            </p:cNvPr>
            <p:cNvSpPr/>
            <p:nvPr/>
          </p:nvSpPr>
          <p:spPr>
            <a:xfrm>
              <a:off x="3530674" y="1153002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HOST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477B773-CF0F-284A-89C8-C29093B90CD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rot="5400000">
              <a:off x="3289237" y="346349"/>
              <a:ext cx="604228" cy="42002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37FF7E-EBA7-EF4C-A9BE-D20B741BA8DA}"/>
                    </a:ext>
                  </a:extLst>
                </p:cNvPr>
                <p:cNvSpPr txBox="1"/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All-reduce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dirty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sz="1400" b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37FF7E-EBA7-EF4C-A9BE-D20B741BA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74" t="-1163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5CB672-3509-A34B-A611-2C6884A9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65016" y="1460149"/>
              <a:ext cx="648582" cy="785783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832E8E-F1E1-084D-A90A-6D942A6C1ECA}"/>
                </a:ext>
              </a:extLst>
            </p:cNvPr>
            <p:cNvSpPr/>
            <p:nvPr/>
          </p:nvSpPr>
          <p:spPr>
            <a:xfrm>
              <a:off x="610291" y="3384338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D833DA-91D9-334D-B42B-D9B5691600A1}"/>
                </a:ext>
              </a:extLst>
            </p:cNvPr>
            <p:cNvSpPr txBox="1"/>
            <p:nvPr/>
          </p:nvSpPr>
          <p:spPr>
            <a:xfrm>
              <a:off x="2547101" y="2136994"/>
              <a:ext cx="1327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Scatter data</a:t>
              </a:r>
            </a:p>
          </p:txBody>
        </p:sp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532CE89B-CAC4-E34B-8314-79FF79635AD4}"/>
                </a:ext>
              </a:extLst>
            </p:cNvPr>
            <p:cNvSpPr/>
            <p:nvPr/>
          </p:nvSpPr>
          <p:spPr>
            <a:xfrm>
              <a:off x="2937900" y="2744619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44BE177-E367-F645-8704-C0965B655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3664030" y="2700349"/>
              <a:ext cx="513298" cy="685800"/>
            </a:xfrm>
            <a:prstGeom prst="rect">
              <a:avLst/>
            </a:prstGeom>
          </p:spPr>
        </p:pic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F7F0B1B4-95A7-C04B-9786-4F931D4C36B5}"/>
                </a:ext>
              </a:extLst>
            </p:cNvPr>
            <p:cNvSpPr/>
            <p:nvPr/>
          </p:nvSpPr>
          <p:spPr>
            <a:xfrm>
              <a:off x="2589271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E11B0DCD-47A2-6349-BDA9-E589C1EB073A}"/>
                </a:ext>
              </a:extLst>
            </p:cNvPr>
            <p:cNvSpPr/>
            <p:nvPr/>
          </p:nvSpPr>
          <p:spPr>
            <a:xfrm>
              <a:off x="3820468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B351FC29-C2F3-B04C-99A9-3357E60AF7CE}"/>
                </a:ext>
              </a:extLst>
            </p:cNvPr>
            <p:cNvSpPr/>
            <p:nvPr/>
          </p:nvSpPr>
          <p:spPr>
            <a:xfrm>
              <a:off x="3011185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E7A64F5-E96E-E84B-9A73-1EA0E3868BEC}"/>
                </a:ext>
              </a:extLst>
            </p:cNvPr>
            <p:cNvSpPr/>
            <p:nvPr/>
          </p:nvSpPr>
          <p:spPr>
            <a:xfrm>
              <a:off x="5338794" y="2740640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673B4EB-85DF-2E48-BDD7-E044D1AA3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6064924" y="2696370"/>
              <a:ext cx="513298" cy="685800"/>
            </a:xfrm>
            <a:prstGeom prst="rect">
              <a:avLst/>
            </a:prstGeom>
          </p:spPr>
        </p:pic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CEFF204A-4CD3-B84B-86CB-0D43093C3A8D}"/>
                </a:ext>
              </a:extLst>
            </p:cNvPr>
            <p:cNvSpPr/>
            <p:nvPr/>
          </p:nvSpPr>
          <p:spPr>
            <a:xfrm>
              <a:off x="4990165" y="2553528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4CE4F36F-C73F-1A4E-B1D8-145F787F2AAC}"/>
                </a:ext>
              </a:extLst>
            </p:cNvPr>
            <p:cNvSpPr/>
            <p:nvPr/>
          </p:nvSpPr>
          <p:spPr>
            <a:xfrm>
              <a:off x="6221362" y="3375689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8FC038F2-1CC7-2545-9201-2FB18A6A06C1}"/>
                </a:ext>
              </a:extLst>
            </p:cNvPr>
            <p:cNvSpPr/>
            <p:nvPr/>
          </p:nvSpPr>
          <p:spPr>
            <a:xfrm>
              <a:off x="5412079" y="3376380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B3758C4F-3FE7-DA4B-BE3D-928BE6BDDB31}"/>
                </a:ext>
              </a:extLst>
            </p:cNvPr>
            <p:cNvSpPr/>
            <p:nvPr/>
          </p:nvSpPr>
          <p:spPr>
            <a:xfrm>
              <a:off x="8189809" y="2744620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090160C-F3BA-9B47-9E2E-25EC91C9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8915939" y="2700349"/>
              <a:ext cx="513298" cy="685800"/>
            </a:xfrm>
            <a:prstGeom prst="rect">
              <a:avLst/>
            </a:prstGeom>
          </p:spPr>
        </p:pic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385B7BC-CE7C-1641-BC5E-21F9CB159416}"/>
                </a:ext>
              </a:extLst>
            </p:cNvPr>
            <p:cNvSpPr/>
            <p:nvPr/>
          </p:nvSpPr>
          <p:spPr>
            <a:xfrm>
              <a:off x="7841180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7F0294AF-A9AC-F144-A438-4F41BEE31DA1}"/>
                </a:ext>
              </a:extLst>
            </p:cNvPr>
            <p:cNvSpPr/>
            <p:nvPr/>
          </p:nvSpPr>
          <p:spPr>
            <a:xfrm>
              <a:off x="9072377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023DE440-5121-7D43-B0EC-1EBBB20AB3DC}"/>
                </a:ext>
              </a:extLst>
            </p:cNvPr>
            <p:cNvSpPr/>
            <p:nvPr/>
          </p:nvSpPr>
          <p:spPr>
            <a:xfrm>
              <a:off x="8263094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0AE7EEF-79E2-E141-AF1A-6B0591233A4B}"/>
                </a:ext>
              </a:extLst>
            </p:cNvPr>
            <p:cNvCxnSpPr>
              <a:cxnSpLocks/>
              <a:stCxn id="8" idx="2"/>
              <a:endCxn id="158" idx="0"/>
            </p:cNvCxnSpPr>
            <p:nvPr/>
          </p:nvCxnSpPr>
          <p:spPr>
            <a:xfrm>
              <a:off x="1491215" y="3865855"/>
              <a:ext cx="0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330A0D1-4081-004B-8409-0EF2EA8735E7}"/>
                </a:ext>
              </a:extLst>
            </p:cNvPr>
            <p:cNvCxnSpPr>
              <a:cxnSpLocks/>
              <a:stCxn id="8" idx="2"/>
              <a:endCxn id="165" idx="0"/>
            </p:cNvCxnSpPr>
            <p:nvPr/>
          </p:nvCxnSpPr>
          <p:spPr>
            <a:xfrm>
              <a:off x="1491215" y="3865855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AA961F0A-13C9-044F-ADAB-1677A4E24D3B}"/>
                </a:ext>
              </a:extLst>
            </p:cNvPr>
            <p:cNvCxnSpPr>
              <a:cxnSpLocks/>
              <a:stCxn id="8" idx="2"/>
              <a:endCxn id="172" idx="0"/>
            </p:cNvCxnSpPr>
            <p:nvPr/>
          </p:nvCxnSpPr>
          <p:spPr>
            <a:xfrm>
              <a:off x="1491215" y="3865855"/>
              <a:ext cx="4801788" cy="87546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E910968F-70E1-B34C-B8BC-86BE9FF77EB0}"/>
                </a:ext>
              </a:extLst>
            </p:cNvPr>
            <p:cNvCxnSpPr>
              <a:cxnSpLocks/>
              <a:stCxn id="8" idx="2"/>
              <a:endCxn id="179" idx="0"/>
            </p:cNvCxnSpPr>
            <p:nvPr/>
          </p:nvCxnSpPr>
          <p:spPr>
            <a:xfrm>
              <a:off x="1491215" y="3865855"/>
              <a:ext cx="7652803" cy="8794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0106B7D-F0E6-5545-BE49-E51F7AA3A96B}"/>
                </a:ext>
              </a:extLst>
            </p:cNvPr>
            <p:cNvCxnSpPr>
              <a:cxnSpLocks/>
              <a:stCxn id="150" idx="2"/>
              <a:endCxn id="179" idx="0"/>
            </p:cNvCxnSpPr>
            <p:nvPr/>
          </p:nvCxnSpPr>
          <p:spPr>
            <a:xfrm>
              <a:off x="9144018" y="3857898"/>
              <a:ext cx="0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C1BC29B-175E-2342-8307-0F41D9612DF2}"/>
                </a:ext>
              </a:extLst>
            </p:cNvPr>
            <p:cNvCxnSpPr>
              <a:cxnSpLocks/>
              <a:stCxn id="150" idx="2"/>
              <a:endCxn id="172" idx="0"/>
            </p:cNvCxnSpPr>
            <p:nvPr/>
          </p:nvCxnSpPr>
          <p:spPr>
            <a:xfrm flipH="1">
              <a:off x="6293003" y="3857898"/>
              <a:ext cx="2851015" cy="88342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A2839C3-EE28-0946-B88F-D38DF5BA9EA2}"/>
                </a:ext>
              </a:extLst>
            </p:cNvPr>
            <p:cNvCxnSpPr>
              <a:cxnSpLocks/>
              <a:stCxn id="150" idx="2"/>
              <a:endCxn id="165" idx="0"/>
            </p:cNvCxnSpPr>
            <p:nvPr/>
          </p:nvCxnSpPr>
          <p:spPr>
            <a:xfrm flipH="1">
              <a:off x="3892109" y="3857898"/>
              <a:ext cx="5251909" cy="88740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FD7E09E8-0C9A-7949-AF63-CABE340F7699}"/>
                </a:ext>
              </a:extLst>
            </p:cNvPr>
            <p:cNvCxnSpPr>
              <a:cxnSpLocks/>
              <a:stCxn id="150" idx="2"/>
              <a:endCxn id="158" idx="0"/>
            </p:cNvCxnSpPr>
            <p:nvPr/>
          </p:nvCxnSpPr>
          <p:spPr>
            <a:xfrm flipH="1">
              <a:off x="1491215" y="3857898"/>
              <a:ext cx="7652803" cy="89138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0CA3817-A164-5642-9A2D-6C273B51D3FE}"/>
                </a:ext>
              </a:extLst>
            </p:cNvPr>
            <p:cNvCxnSpPr>
              <a:cxnSpLocks/>
              <a:stCxn id="143" idx="2"/>
              <a:endCxn id="179" idx="0"/>
            </p:cNvCxnSpPr>
            <p:nvPr/>
          </p:nvCxnSpPr>
          <p:spPr>
            <a:xfrm>
              <a:off x="6293003" y="3857897"/>
              <a:ext cx="2851015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782CB1E-4F75-E542-8EF8-095AA68FDF11}"/>
                </a:ext>
              </a:extLst>
            </p:cNvPr>
            <p:cNvCxnSpPr>
              <a:cxnSpLocks/>
              <a:stCxn id="143" idx="2"/>
              <a:endCxn id="172" idx="0"/>
            </p:cNvCxnSpPr>
            <p:nvPr/>
          </p:nvCxnSpPr>
          <p:spPr>
            <a:xfrm>
              <a:off x="6293003" y="3857897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1A024ED-729C-6643-AD6C-1161998F9000}"/>
                </a:ext>
              </a:extLst>
            </p:cNvPr>
            <p:cNvCxnSpPr>
              <a:cxnSpLocks/>
              <a:stCxn id="143" idx="2"/>
              <a:endCxn id="165" idx="0"/>
            </p:cNvCxnSpPr>
            <p:nvPr/>
          </p:nvCxnSpPr>
          <p:spPr>
            <a:xfrm flipH="1">
              <a:off x="3892109" y="3857897"/>
              <a:ext cx="2400894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E06ABD9-ABFD-C646-8A15-0EE8FF6AE0AD}"/>
                </a:ext>
              </a:extLst>
            </p:cNvPr>
            <p:cNvCxnSpPr>
              <a:cxnSpLocks/>
              <a:stCxn id="143" idx="2"/>
              <a:endCxn id="158" idx="0"/>
            </p:cNvCxnSpPr>
            <p:nvPr/>
          </p:nvCxnSpPr>
          <p:spPr>
            <a:xfrm flipH="1">
              <a:off x="1491215" y="3857897"/>
              <a:ext cx="4801788" cy="89138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F00A00F-0A61-B14E-B47D-AF9A3F2AD0C2}"/>
                </a:ext>
              </a:extLst>
            </p:cNvPr>
            <p:cNvCxnSpPr>
              <a:cxnSpLocks/>
              <a:stCxn id="133" idx="2"/>
              <a:endCxn id="158" idx="0"/>
            </p:cNvCxnSpPr>
            <p:nvPr/>
          </p:nvCxnSpPr>
          <p:spPr>
            <a:xfrm flipH="1">
              <a:off x="1491215" y="3861876"/>
              <a:ext cx="2400894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FAD9FD6-06C4-394A-B588-F9CB4139D3CE}"/>
                </a:ext>
              </a:extLst>
            </p:cNvPr>
            <p:cNvCxnSpPr>
              <a:cxnSpLocks/>
              <a:stCxn id="133" idx="2"/>
              <a:endCxn id="165" idx="0"/>
            </p:cNvCxnSpPr>
            <p:nvPr/>
          </p:nvCxnSpPr>
          <p:spPr>
            <a:xfrm>
              <a:off x="3892109" y="3861876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F2383DBE-EF38-6A47-953E-26B0B9D14C50}"/>
                </a:ext>
              </a:extLst>
            </p:cNvPr>
            <p:cNvCxnSpPr>
              <a:cxnSpLocks/>
              <a:stCxn id="133" idx="2"/>
              <a:endCxn id="172" idx="0"/>
            </p:cNvCxnSpPr>
            <p:nvPr/>
          </p:nvCxnSpPr>
          <p:spPr>
            <a:xfrm>
              <a:off x="3892109" y="3861876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F1B9F625-6C3D-A547-A6A9-76C2CF5AFCA7}"/>
                </a:ext>
              </a:extLst>
            </p:cNvPr>
            <p:cNvCxnSpPr>
              <a:cxnSpLocks/>
              <a:stCxn id="133" idx="2"/>
              <a:endCxn id="179" idx="0"/>
            </p:cNvCxnSpPr>
            <p:nvPr/>
          </p:nvCxnSpPr>
          <p:spPr>
            <a:xfrm>
              <a:off x="3892109" y="3861876"/>
              <a:ext cx="5251909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F797C3AE-A03F-A54E-B2AE-B4338CBEEE80}"/>
                </a:ext>
              </a:extLst>
            </p:cNvPr>
            <p:cNvSpPr/>
            <p:nvPr/>
          </p:nvSpPr>
          <p:spPr>
            <a:xfrm>
              <a:off x="537006" y="4749282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8445406-2625-C647-8AFC-C25A86E8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1263136" y="4705011"/>
              <a:ext cx="513298" cy="685800"/>
            </a:xfrm>
            <a:prstGeom prst="rect">
              <a:avLst/>
            </a:prstGeom>
          </p:spPr>
        </p:pic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D604723-8939-F048-8998-C82D5CABA090}"/>
                </a:ext>
              </a:extLst>
            </p:cNvPr>
            <p:cNvSpPr/>
            <p:nvPr/>
          </p:nvSpPr>
          <p:spPr>
            <a:xfrm>
              <a:off x="188377" y="4562169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6776B704-C834-7046-9D42-376062F65DDB}"/>
                </a:ext>
              </a:extLst>
            </p:cNvPr>
            <p:cNvSpPr/>
            <p:nvPr/>
          </p:nvSpPr>
          <p:spPr>
            <a:xfrm>
              <a:off x="1419574" y="5384330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4F5C0D3D-699B-3340-9127-53030644673B}"/>
                </a:ext>
              </a:extLst>
            </p:cNvPr>
            <p:cNvSpPr/>
            <p:nvPr/>
          </p:nvSpPr>
          <p:spPr>
            <a:xfrm>
              <a:off x="610291" y="5385021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277ED44A-80FE-704D-A72C-2F2FAE711190}"/>
                </a:ext>
              </a:extLst>
            </p:cNvPr>
            <p:cNvSpPr/>
            <p:nvPr/>
          </p:nvSpPr>
          <p:spPr>
            <a:xfrm>
              <a:off x="2937900" y="4745302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E279AC31-67C7-824A-9F5E-01097AD2F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3664030" y="4701032"/>
              <a:ext cx="513298" cy="685800"/>
            </a:xfrm>
            <a:prstGeom prst="rect">
              <a:avLst/>
            </a:prstGeom>
          </p:spPr>
        </p:pic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90C18BEC-16B9-614E-B61E-C54FC4089C0F}"/>
                </a:ext>
              </a:extLst>
            </p:cNvPr>
            <p:cNvSpPr/>
            <p:nvPr/>
          </p:nvSpPr>
          <p:spPr>
            <a:xfrm>
              <a:off x="2589271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4ABB5009-7140-0645-831F-08E105892ED6}"/>
                </a:ext>
              </a:extLst>
            </p:cNvPr>
            <p:cNvSpPr/>
            <p:nvPr/>
          </p:nvSpPr>
          <p:spPr>
            <a:xfrm>
              <a:off x="3820468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8BB47F36-E067-4744-A37C-B67667F8891A}"/>
                </a:ext>
              </a:extLst>
            </p:cNvPr>
            <p:cNvSpPr/>
            <p:nvPr/>
          </p:nvSpPr>
          <p:spPr>
            <a:xfrm>
              <a:off x="3011185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A2C50C4E-B35F-D34A-B0A9-20B643887F34}"/>
                </a:ext>
              </a:extLst>
            </p:cNvPr>
            <p:cNvSpPr/>
            <p:nvPr/>
          </p:nvSpPr>
          <p:spPr>
            <a:xfrm>
              <a:off x="5338794" y="4741323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459A4B2-2F98-3040-BCE8-2CC6E3099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6064924" y="4697053"/>
              <a:ext cx="513298" cy="685800"/>
            </a:xfrm>
            <a:prstGeom prst="rect">
              <a:avLst/>
            </a:prstGeom>
          </p:spPr>
        </p:pic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27137F31-542E-F64E-A5FE-8931ABB5FCA4}"/>
                </a:ext>
              </a:extLst>
            </p:cNvPr>
            <p:cNvSpPr/>
            <p:nvPr/>
          </p:nvSpPr>
          <p:spPr>
            <a:xfrm>
              <a:off x="4990165" y="4554211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9BD616CC-D987-4949-B8A9-71237457464A}"/>
                </a:ext>
              </a:extLst>
            </p:cNvPr>
            <p:cNvSpPr/>
            <p:nvPr/>
          </p:nvSpPr>
          <p:spPr>
            <a:xfrm>
              <a:off x="6221362" y="5376372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E966842-2D4A-154C-AB58-9A27C0ABBD80}"/>
                </a:ext>
              </a:extLst>
            </p:cNvPr>
            <p:cNvSpPr/>
            <p:nvPr/>
          </p:nvSpPr>
          <p:spPr>
            <a:xfrm>
              <a:off x="5412079" y="5377063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B450C3C-6763-1C47-9272-2851B6AC3669}"/>
                </a:ext>
              </a:extLst>
            </p:cNvPr>
            <p:cNvSpPr/>
            <p:nvPr/>
          </p:nvSpPr>
          <p:spPr>
            <a:xfrm>
              <a:off x="8189809" y="4745303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87F629B-4E4D-2A43-9340-14F75BAE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8915939" y="4701032"/>
              <a:ext cx="513298" cy="685800"/>
            </a:xfrm>
            <a:prstGeom prst="rect">
              <a:avLst/>
            </a:prstGeom>
          </p:spPr>
        </p:pic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7B0E62D2-2586-C84E-BDB3-08D43DDA42CE}"/>
                </a:ext>
              </a:extLst>
            </p:cNvPr>
            <p:cNvSpPr/>
            <p:nvPr/>
          </p:nvSpPr>
          <p:spPr>
            <a:xfrm>
              <a:off x="7841180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E2D0F81-2630-8847-9335-4FA465B0D995}"/>
                </a:ext>
              </a:extLst>
            </p:cNvPr>
            <p:cNvSpPr/>
            <p:nvPr/>
          </p:nvSpPr>
          <p:spPr>
            <a:xfrm>
              <a:off x="9072377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E77B5F84-B238-5140-8E65-3FECBA0641C9}"/>
                </a:ext>
              </a:extLst>
            </p:cNvPr>
            <p:cNvSpPr/>
            <p:nvPr/>
          </p:nvSpPr>
          <p:spPr>
            <a:xfrm>
              <a:off x="8263094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236" name="Elbow Connector 235">
              <a:extLst>
                <a:ext uri="{FF2B5EF4-FFF2-40B4-BE49-F238E27FC236}">
                  <a16:creationId xmlns:a16="http://schemas.microsoft.com/office/drawing/2014/main" id="{A983C734-AC71-EE49-85AF-DE36E41F781E}"/>
                </a:ext>
              </a:extLst>
            </p:cNvPr>
            <p:cNvCxnSpPr>
              <a:cxnSpLocks/>
              <a:stCxn id="7" idx="2"/>
              <a:endCxn id="133" idx="0"/>
            </p:cNvCxnSpPr>
            <p:nvPr/>
          </p:nvCxnSpPr>
          <p:spPr>
            <a:xfrm rot="5400000">
              <a:off x="4491674" y="1544806"/>
              <a:ext cx="600248" cy="1799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Elbow Connector 242">
              <a:extLst>
                <a:ext uri="{FF2B5EF4-FFF2-40B4-BE49-F238E27FC236}">
                  <a16:creationId xmlns:a16="http://schemas.microsoft.com/office/drawing/2014/main" id="{D6B1D129-67E7-0743-9F69-8BF90B31EE20}"/>
                </a:ext>
              </a:extLst>
            </p:cNvPr>
            <p:cNvCxnSpPr>
              <a:cxnSpLocks/>
              <a:stCxn id="7" idx="2"/>
              <a:endCxn id="143" idx="0"/>
            </p:cNvCxnSpPr>
            <p:nvPr/>
          </p:nvCxnSpPr>
          <p:spPr>
            <a:xfrm rot="16200000" flipH="1">
              <a:off x="5694111" y="2141747"/>
              <a:ext cx="596269" cy="6015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FD7073D1-0595-F04D-899C-D26ADAABB93B}"/>
                </a:ext>
              </a:extLst>
            </p:cNvPr>
            <p:cNvCxnSpPr>
              <a:cxnSpLocks/>
              <a:stCxn id="7" idx="2"/>
              <a:endCxn id="151" idx="0"/>
            </p:cNvCxnSpPr>
            <p:nvPr/>
          </p:nvCxnSpPr>
          <p:spPr>
            <a:xfrm rot="16200000" flipH="1">
              <a:off x="7154048" y="681809"/>
              <a:ext cx="555978" cy="34811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255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2C73-2B2E-E046-8DED-78C671C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case: Burgers’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CE017-86BB-B347-9DE8-FA49BC38A99D}"/>
                  </a:ext>
                </a:extLst>
              </p:cNvPr>
              <p:cNvSpPr txBox="1"/>
              <p:nvPr/>
            </p:nvSpPr>
            <p:spPr>
              <a:xfrm>
                <a:off x="838200" y="1996941"/>
                <a:ext cx="5257801" cy="314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CE017-86BB-B347-9DE8-FA49BC38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6941"/>
                <a:ext cx="5257801" cy="3141116"/>
              </a:xfrm>
              <a:prstGeom prst="rect">
                <a:avLst/>
              </a:prstGeom>
              <a:blipFill>
                <a:blip r:embed="rId2"/>
                <a:stretch>
                  <a:fillRect l="-1044" t="-1165" b="-2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CE6D71-3948-4918-8366-C3A63B92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9935"/>
            <a:ext cx="4521798" cy="1738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5AF6-9F91-B29B-8D3F-C4CAA3D515CA}"/>
              </a:ext>
            </a:extLst>
          </p:cNvPr>
          <p:cNvSpPr txBox="1"/>
          <p:nvPr/>
        </p:nvSpPr>
        <p:spPr>
          <a:xfrm>
            <a:off x="6578492" y="5836138"/>
            <a:ext cx="403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hlinkClick r:id="rId4"/>
              </a:rPr>
              <a:t>https://github.com/sciann/sciann-applications/blob/master/SciANN-BurgersEquation/SciANN-BurgersEquation.ipynb</a:t>
            </a:r>
            <a:endParaRPr 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E0FB9-F3D6-5DC6-F190-7485D41747FD}"/>
              </a:ext>
            </a:extLst>
          </p:cNvPr>
          <p:cNvSpPr txBox="1"/>
          <p:nvPr/>
        </p:nvSpPr>
        <p:spPr>
          <a:xfrm>
            <a:off x="6096000" y="1425961"/>
            <a:ext cx="4195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Solution with </a:t>
            </a:r>
            <a:r>
              <a:rPr lang="en-US" err="1"/>
              <a:t>SciANN</a:t>
            </a:r>
            <a:r>
              <a:rPr lang="en-US"/>
              <a:t> (TensorFlow)</a:t>
            </a:r>
          </a:p>
          <a:p>
            <a:endParaRPr lang="en-US"/>
          </a:p>
          <a:p>
            <a:r>
              <a:rPr lang="en-US" b="1"/>
              <a:t>5000 Epochs, Google </a:t>
            </a:r>
            <a:r>
              <a:rPr lang="en-US" b="1" err="1"/>
              <a:t>Colab</a:t>
            </a:r>
            <a:r>
              <a:rPr lang="en-US" b="1"/>
              <a:t> (GPU), </a:t>
            </a:r>
            <a:r>
              <a:rPr lang="en-US" b="1">
                <a:solidFill>
                  <a:srgbClr val="C00000"/>
                </a:solidFill>
              </a:rPr>
              <a:t>2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7DAAD-CB37-9064-BD37-8714B0088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468" y="4396100"/>
            <a:ext cx="1948862" cy="13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40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20C-0933-CA4F-BB69-0361537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distributed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FDA46-4C4A-0871-D7C9-2695A51D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1091"/>
            <a:ext cx="4038600" cy="144985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AB6B9BE-A263-65B2-AD02-6F31CC9146AE}"/>
              </a:ext>
            </a:extLst>
          </p:cNvPr>
          <p:cNvSpPr txBox="1"/>
          <p:nvPr/>
        </p:nvSpPr>
        <p:spPr>
          <a:xfrm>
            <a:off x="838200" y="1355873"/>
            <a:ext cx="2772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Colocation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Equation: 10000 (grid)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432FF"/>
                </a:solidFill>
              </a:rPr>
              <a:t>Upper/Lower: 1000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8E00"/>
                </a:solidFill>
              </a:rPr>
              <a:t>Initial: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8E03C47-9874-5215-7A13-38B406E68681}"/>
              </a:ext>
            </a:extLst>
          </p:cNvPr>
          <p:cNvSpPr/>
          <p:nvPr/>
        </p:nvSpPr>
        <p:spPr>
          <a:xfrm>
            <a:off x="1085302" y="4681365"/>
            <a:ext cx="1530419" cy="569556"/>
          </a:xfrm>
          <a:prstGeom prst="roundRect">
            <a:avLst>
              <a:gd name="adj" fmla="val 4748"/>
            </a:avLst>
          </a:prstGeom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err="1"/>
              <a:t>DataPartitioner</a:t>
            </a:r>
            <a:endParaRPr lang="en-US" sz="1600" i="1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840A8A1-0CA7-15BD-ADE8-0BB8A5619A59}"/>
              </a:ext>
            </a:extLst>
          </p:cNvPr>
          <p:cNvSpPr/>
          <p:nvPr/>
        </p:nvSpPr>
        <p:spPr>
          <a:xfrm>
            <a:off x="3346381" y="4630613"/>
            <a:ext cx="1530419" cy="671059"/>
          </a:xfrm>
          <a:prstGeom prst="roundRect">
            <a:avLst>
              <a:gd name="adj" fmla="val 4748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/>
              <a:t>Partitions</a:t>
            </a:r>
          </a:p>
          <a:p>
            <a:pPr algn="ctr"/>
            <a:r>
              <a:rPr lang="en-US" sz="1200"/>
              <a:t>Slice of </a:t>
            </a:r>
            <a:r>
              <a:rPr lang="en-US" sz="1200" err="1"/>
              <a:t>Eq.set</a:t>
            </a:r>
            <a:endParaRPr lang="en-US" sz="1200"/>
          </a:p>
          <a:p>
            <a:pPr algn="ctr"/>
            <a:r>
              <a:rPr lang="en-US" sz="1200"/>
              <a:t>Slice of </a:t>
            </a:r>
            <a:r>
              <a:rPr lang="en-US" sz="1200" err="1"/>
              <a:t>BC.set</a:t>
            </a:r>
            <a:endParaRPr lang="en-US" sz="120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C4306F9-5987-850B-0C33-5DBCD5EDCAB6}"/>
              </a:ext>
            </a:extLst>
          </p:cNvPr>
          <p:cNvSpPr/>
          <p:nvPr/>
        </p:nvSpPr>
        <p:spPr>
          <a:xfrm>
            <a:off x="5283202" y="1725327"/>
            <a:ext cx="4064000" cy="430601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B2CA13-0AF4-019D-4D70-61BDA69FEFDD}"/>
              </a:ext>
            </a:extLst>
          </p:cNvPr>
          <p:cNvSpPr txBox="1"/>
          <p:nvPr/>
        </p:nvSpPr>
        <p:spPr>
          <a:xfrm>
            <a:off x="8347954" y="1179645"/>
            <a:ext cx="199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Distributed process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9CE4052-D3FA-D5F9-C6C8-A4F712443E71}"/>
              </a:ext>
            </a:extLst>
          </p:cNvPr>
          <p:cNvSpPr/>
          <p:nvPr/>
        </p:nvSpPr>
        <p:spPr>
          <a:xfrm>
            <a:off x="9618249" y="1724401"/>
            <a:ext cx="1719517" cy="4316179"/>
          </a:xfrm>
          <a:custGeom>
            <a:avLst/>
            <a:gdLst>
              <a:gd name="connsiteX0" fmla="*/ 0 w 3205048"/>
              <a:gd name="connsiteY0" fmla="*/ 534185 h 4306018"/>
              <a:gd name="connsiteX1" fmla="*/ 534185 w 3205048"/>
              <a:gd name="connsiteY1" fmla="*/ 0 h 4306018"/>
              <a:gd name="connsiteX2" fmla="*/ 2670863 w 3205048"/>
              <a:gd name="connsiteY2" fmla="*/ 0 h 4306018"/>
              <a:gd name="connsiteX3" fmla="*/ 3205048 w 3205048"/>
              <a:gd name="connsiteY3" fmla="*/ 534185 h 4306018"/>
              <a:gd name="connsiteX4" fmla="*/ 3205048 w 3205048"/>
              <a:gd name="connsiteY4" fmla="*/ 3771833 h 4306018"/>
              <a:gd name="connsiteX5" fmla="*/ 2670863 w 3205048"/>
              <a:gd name="connsiteY5" fmla="*/ 4306018 h 4306018"/>
              <a:gd name="connsiteX6" fmla="*/ 534185 w 3205048"/>
              <a:gd name="connsiteY6" fmla="*/ 4306018 h 4306018"/>
              <a:gd name="connsiteX7" fmla="*/ 0 w 3205048"/>
              <a:gd name="connsiteY7" fmla="*/ 3771833 h 4306018"/>
              <a:gd name="connsiteX8" fmla="*/ 0 w 3205048"/>
              <a:gd name="connsiteY8" fmla="*/ 534185 h 4306018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539093 h 4310926"/>
              <a:gd name="connsiteX5" fmla="*/ 3205048 w 3205048"/>
              <a:gd name="connsiteY5" fmla="*/ 3776741 h 4310926"/>
              <a:gd name="connsiteX6" fmla="*/ 2670863 w 3205048"/>
              <a:gd name="connsiteY6" fmla="*/ 4310926 h 4310926"/>
              <a:gd name="connsiteX7" fmla="*/ 534185 w 3205048"/>
              <a:gd name="connsiteY7" fmla="*/ 4310926 h 4310926"/>
              <a:gd name="connsiteX8" fmla="*/ 0 w 3205048"/>
              <a:gd name="connsiteY8" fmla="*/ 3776741 h 4310926"/>
              <a:gd name="connsiteX9" fmla="*/ 0 w 3205048"/>
              <a:gd name="connsiteY9" fmla="*/ 539093 h 4310926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539093 h 4310926"/>
              <a:gd name="connsiteX5" fmla="*/ 3205048 w 3205048"/>
              <a:gd name="connsiteY5" fmla="*/ 3776741 h 4310926"/>
              <a:gd name="connsiteX6" fmla="*/ 2670863 w 3205048"/>
              <a:gd name="connsiteY6" fmla="*/ 4310926 h 4310926"/>
              <a:gd name="connsiteX7" fmla="*/ 1657957 w 3205048"/>
              <a:gd name="connsiteY7" fmla="*/ 4304146 h 4310926"/>
              <a:gd name="connsiteX8" fmla="*/ 534185 w 3205048"/>
              <a:gd name="connsiteY8" fmla="*/ 4310926 h 4310926"/>
              <a:gd name="connsiteX9" fmla="*/ 0 w 3205048"/>
              <a:gd name="connsiteY9" fmla="*/ 3776741 h 4310926"/>
              <a:gd name="connsiteX10" fmla="*/ 0 w 3205048"/>
              <a:gd name="connsiteY10" fmla="*/ 539093 h 4310926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3776741 h 4310926"/>
              <a:gd name="connsiteX5" fmla="*/ 2670863 w 3205048"/>
              <a:gd name="connsiteY5" fmla="*/ 4310926 h 4310926"/>
              <a:gd name="connsiteX6" fmla="*/ 1657957 w 3205048"/>
              <a:gd name="connsiteY6" fmla="*/ 4304146 h 4310926"/>
              <a:gd name="connsiteX7" fmla="*/ 534185 w 3205048"/>
              <a:gd name="connsiteY7" fmla="*/ 4310926 h 4310926"/>
              <a:gd name="connsiteX8" fmla="*/ 0 w 3205048"/>
              <a:gd name="connsiteY8" fmla="*/ 3776741 h 4310926"/>
              <a:gd name="connsiteX9" fmla="*/ 0 w 3205048"/>
              <a:gd name="connsiteY9" fmla="*/ 539093 h 4310926"/>
              <a:gd name="connsiteX0" fmla="*/ 0 w 2796324"/>
              <a:gd name="connsiteY0" fmla="*/ 539093 h 4310926"/>
              <a:gd name="connsiteX1" fmla="*/ 534185 w 2796324"/>
              <a:gd name="connsiteY1" fmla="*/ 4908 h 4310926"/>
              <a:gd name="connsiteX2" fmla="*/ 1676429 w 2796324"/>
              <a:gd name="connsiteY2" fmla="*/ 0 h 4310926"/>
              <a:gd name="connsiteX3" fmla="*/ 2670863 w 2796324"/>
              <a:gd name="connsiteY3" fmla="*/ 4908 h 4310926"/>
              <a:gd name="connsiteX4" fmla="*/ 2670863 w 2796324"/>
              <a:gd name="connsiteY4" fmla="*/ 4310926 h 4310926"/>
              <a:gd name="connsiteX5" fmla="*/ 1657957 w 2796324"/>
              <a:gd name="connsiteY5" fmla="*/ 4304146 h 4310926"/>
              <a:gd name="connsiteX6" fmla="*/ 534185 w 2796324"/>
              <a:gd name="connsiteY6" fmla="*/ 4310926 h 4310926"/>
              <a:gd name="connsiteX7" fmla="*/ 0 w 2796324"/>
              <a:gd name="connsiteY7" fmla="*/ 3776741 h 4310926"/>
              <a:gd name="connsiteX8" fmla="*/ 0 w 2796324"/>
              <a:gd name="connsiteY8" fmla="*/ 539093 h 4310926"/>
              <a:gd name="connsiteX0" fmla="*/ 0 w 2796324"/>
              <a:gd name="connsiteY0" fmla="*/ 539093 h 4310926"/>
              <a:gd name="connsiteX1" fmla="*/ 534185 w 2796324"/>
              <a:gd name="connsiteY1" fmla="*/ 4908 h 4310926"/>
              <a:gd name="connsiteX2" fmla="*/ 1676429 w 2796324"/>
              <a:gd name="connsiteY2" fmla="*/ 0 h 4310926"/>
              <a:gd name="connsiteX3" fmla="*/ 2670863 w 2796324"/>
              <a:gd name="connsiteY3" fmla="*/ 4908 h 4310926"/>
              <a:gd name="connsiteX4" fmla="*/ 2670863 w 2796324"/>
              <a:gd name="connsiteY4" fmla="*/ 4310926 h 4310926"/>
              <a:gd name="connsiteX5" fmla="*/ 534185 w 2796324"/>
              <a:gd name="connsiteY5" fmla="*/ 4310926 h 4310926"/>
              <a:gd name="connsiteX6" fmla="*/ 0 w 2796324"/>
              <a:gd name="connsiteY6" fmla="*/ 3776741 h 4310926"/>
              <a:gd name="connsiteX7" fmla="*/ 0 w 2796324"/>
              <a:gd name="connsiteY7" fmla="*/ 539093 h 4310926"/>
              <a:gd name="connsiteX0" fmla="*/ 0 w 2796324"/>
              <a:gd name="connsiteY0" fmla="*/ 534185 h 4306018"/>
              <a:gd name="connsiteX1" fmla="*/ 534185 w 2796324"/>
              <a:gd name="connsiteY1" fmla="*/ 0 h 4306018"/>
              <a:gd name="connsiteX2" fmla="*/ 2670863 w 2796324"/>
              <a:gd name="connsiteY2" fmla="*/ 0 h 4306018"/>
              <a:gd name="connsiteX3" fmla="*/ 2670863 w 2796324"/>
              <a:gd name="connsiteY3" fmla="*/ 4306018 h 4306018"/>
              <a:gd name="connsiteX4" fmla="*/ 534185 w 2796324"/>
              <a:gd name="connsiteY4" fmla="*/ 4306018 h 4306018"/>
              <a:gd name="connsiteX5" fmla="*/ 0 w 2796324"/>
              <a:gd name="connsiteY5" fmla="*/ 3771833 h 4306018"/>
              <a:gd name="connsiteX6" fmla="*/ 0 w 2796324"/>
              <a:gd name="connsiteY6" fmla="*/ 534185 h 4306018"/>
              <a:gd name="connsiteX0" fmla="*/ 0 w 3119864"/>
              <a:gd name="connsiteY0" fmla="*/ 534185 h 4306018"/>
              <a:gd name="connsiteX1" fmla="*/ 534185 w 3119864"/>
              <a:gd name="connsiteY1" fmla="*/ 0 h 4306018"/>
              <a:gd name="connsiteX2" fmla="*/ 2670863 w 3119864"/>
              <a:gd name="connsiteY2" fmla="*/ 0 h 4306018"/>
              <a:gd name="connsiteX3" fmla="*/ 2670863 w 3119864"/>
              <a:gd name="connsiteY3" fmla="*/ 4306018 h 4306018"/>
              <a:gd name="connsiteX4" fmla="*/ 534185 w 3119864"/>
              <a:gd name="connsiteY4" fmla="*/ 4306018 h 4306018"/>
              <a:gd name="connsiteX5" fmla="*/ 0 w 3119864"/>
              <a:gd name="connsiteY5" fmla="*/ 3771833 h 4306018"/>
              <a:gd name="connsiteX6" fmla="*/ 0 w 3119864"/>
              <a:gd name="connsiteY6" fmla="*/ 534185 h 4306018"/>
              <a:gd name="connsiteX0" fmla="*/ 0 w 2829135"/>
              <a:gd name="connsiteY0" fmla="*/ 534185 h 4306018"/>
              <a:gd name="connsiteX1" fmla="*/ 534185 w 2829135"/>
              <a:gd name="connsiteY1" fmla="*/ 0 h 4306018"/>
              <a:gd name="connsiteX2" fmla="*/ 2670863 w 2829135"/>
              <a:gd name="connsiteY2" fmla="*/ 0 h 4306018"/>
              <a:gd name="connsiteX3" fmla="*/ 2670863 w 2829135"/>
              <a:gd name="connsiteY3" fmla="*/ 4306018 h 4306018"/>
              <a:gd name="connsiteX4" fmla="*/ 534185 w 2829135"/>
              <a:gd name="connsiteY4" fmla="*/ 4306018 h 4306018"/>
              <a:gd name="connsiteX5" fmla="*/ 0 w 2829135"/>
              <a:gd name="connsiteY5" fmla="*/ 3771833 h 4306018"/>
              <a:gd name="connsiteX6" fmla="*/ 0 w 2829135"/>
              <a:gd name="connsiteY6" fmla="*/ 534185 h 4306018"/>
              <a:gd name="connsiteX0" fmla="*/ 0 w 3119864"/>
              <a:gd name="connsiteY0" fmla="*/ 534185 h 4306018"/>
              <a:gd name="connsiteX1" fmla="*/ 534185 w 3119864"/>
              <a:gd name="connsiteY1" fmla="*/ 0 h 4306018"/>
              <a:gd name="connsiteX2" fmla="*/ 2670863 w 3119864"/>
              <a:gd name="connsiteY2" fmla="*/ 0 h 4306018"/>
              <a:gd name="connsiteX3" fmla="*/ 2670863 w 3119864"/>
              <a:gd name="connsiteY3" fmla="*/ 4306018 h 4306018"/>
              <a:gd name="connsiteX4" fmla="*/ 534185 w 3119864"/>
              <a:gd name="connsiteY4" fmla="*/ 4306018 h 4306018"/>
              <a:gd name="connsiteX5" fmla="*/ 0 w 3119864"/>
              <a:gd name="connsiteY5" fmla="*/ 3771833 h 4306018"/>
              <a:gd name="connsiteX6" fmla="*/ 0 w 3119864"/>
              <a:gd name="connsiteY6" fmla="*/ 534185 h 4306018"/>
              <a:gd name="connsiteX0" fmla="*/ 0 w 2829135"/>
              <a:gd name="connsiteY0" fmla="*/ 534185 h 4306018"/>
              <a:gd name="connsiteX1" fmla="*/ 534185 w 2829135"/>
              <a:gd name="connsiteY1" fmla="*/ 0 h 4306018"/>
              <a:gd name="connsiteX2" fmla="*/ 2670863 w 2829135"/>
              <a:gd name="connsiteY2" fmla="*/ 0 h 4306018"/>
              <a:gd name="connsiteX3" fmla="*/ 2670863 w 2829135"/>
              <a:gd name="connsiteY3" fmla="*/ 4306018 h 4306018"/>
              <a:gd name="connsiteX4" fmla="*/ 534185 w 2829135"/>
              <a:gd name="connsiteY4" fmla="*/ 4306018 h 4306018"/>
              <a:gd name="connsiteX5" fmla="*/ 0 w 2829135"/>
              <a:gd name="connsiteY5" fmla="*/ 3771833 h 4306018"/>
              <a:gd name="connsiteX6" fmla="*/ 0 w 2829135"/>
              <a:gd name="connsiteY6" fmla="*/ 534185 h 4306018"/>
              <a:gd name="connsiteX0" fmla="*/ 0 w 2670863"/>
              <a:gd name="connsiteY0" fmla="*/ 534185 h 4306018"/>
              <a:gd name="connsiteX1" fmla="*/ 534185 w 2670863"/>
              <a:gd name="connsiteY1" fmla="*/ 0 h 4306018"/>
              <a:gd name="connsiteX2" fmla="*/ 2670863 w 2670863"/>
              <a:gd name="connsiteY2" fmla="*/ 0 h 4306018"/>
              <a:gd name="connsiteX3" fmla="*/ 2670863 w 2670863"/>
              <a:gd name="connsiteY3" fmla="*/ 4306018 h 4306018"/>
              <a:gd name="connsiteX4" fmla="*/ 534185 w 2670863"/>
              <a:gd name="connsiteY4" fmla="*/ 4306018 h 4306018"/>
              <a:gd name="connsiteX5" fmla="*/ 0 w 2670863"/>
              <a:gd name="connsiteY5" fmla="*/ 3771833 h 4306018"/>
              <a:gd name="connsiteX6" fmla="*/ 0 w 2670863"/>
              <a:gd name="connsiteY6" fmla="*/ 534185 h 4306018"/>
              <a:gd name="connsiteX0" fmla="*/ 0 w 2670863"/>
              <a:gd name="connsiteY0" fmla="*/ 534185 h 4306018"/>
              <a:gd name="connsiteX1" fmla="*/ 534185 w 2670863"/>
              <a:gd name="connsiteY1" fmla="*/ 0 h 4306018"/>
              <a:gd name="connsiteX2" fmla="*/ 2670863 w 2670863"/>
              <a:gd name="connsiteY2" fmla="*/ 0 h 4306018"/>
              <a:gd name="connsiteX3" fmla="*/ 2670863 w 2670863"/>
              <a:gd name="connsiteY3" fmla="*/ 4306018 h 4306018"/>
              <a:gd name="connsiteX4" fmla="*/ 534185 w 2670863"/>
              <a:gd name="connsiteY4" fmla="*/ 4306018 h 4306018"/>
              <a:gd name="connsiteX5" fmla="*/ 0 w 2670863"/>
              <a:gd name="connsiteY5" fmla="*/ 3771833 h 4306018"/>
              <a:gd name="connsiteX6" fmla="*/ 0 w 2670863"/>
              <a:gd name="connsiteY6" fmla="*/ 534185 h 4306018"/>
              <a:gd name="connsiteX0" fmla="*/ 2670863 w 2762303"/>
              <a:gd name="connsiteY0" fmla="*/ 4306018 h 4306018"/>
              <a:gd name="connsiteX1" fmla="*/ 534185 w 2762303"/>
              <a:gd name="connsiteY1" fmla="*/ 4306018 h 4306018"/>
              <a:gd name="connsiteX2" fmla="*/ 0 w 2762303"/>
              <a:gd name="connsiteY2" fmla="*/ 3771833 h 4306018"/>
              <a:gd name="connsiteX3" fmla="*/ 0 w 2762303"/>
              <a:gd name="connsiteY3" fmla="*/ 534185 h 4306018"/>
              <a:gd name="connsiteX4" fmla="*/ 534185 w 2762303"/>
              <a:gd name="connsiteY4" fmla="*/ 0 h 4306018"/>
              <a:gd name="connsiteX5" fmla="*/ 2762303 w 2762303"/>
              <a:gd name="connsiteY5" fmla="*/ 91440 h 4306018"/>
              <a:gd name="connsiteX0" fmla="*/ 2670863 w 2762303"/>
              <a:gd name="connsiteY0" fmla="*/ 4306018 h 4306018"/>
              <a:gd name="connsiteX1" fmla="*/ 534185 w 2762303"/>
              <a:gd name="connsiteY1" fmla="*/ 4306018 h 4306018"/>
              <a:gd name="connsiteX2" fmla="*/ 0 w 2762303"/>
              <a:gd name="connsiteY2" fmla="*/ 3771833 h 4306018"/>
              <a:gd name="connsiteX3" fmla="*/ 0 w 2762303"/>
              <a:gd name="connsiteY3" fmla="*/ 534185 h 4306018"/>
              <a:gd name="connsiteX4" fmla="*/ 534185 w 2762303"/>
              <a:gd name="connsiteY4" fmla="*/ 0 h 4306018"/>
              <a:gd name="connsiteX5" fmla="*/ 2762303 w 2762303"/>
              <a:gd name="connsiteY5" fmla="*/ 91440 h 4306018"/>
              <a:gd name="connsiteX0" fmla="*/ 2670863 w 2670863"/>
              <a:gd name="connsiteY0" fmla="*/ 4306018 h 4306018"/>
              <a:gd name="connsiteX1" fmla="*/ 534185 w 2670863"/>
              <a:gd name="connsiteY1" fmla="*/ 4306018 h 4306018"/>
              <a:gd name="connsiteX2" fmla="*/ 0 w 2670863"/>
              <a:gd name="connsiteY2" fmla="*/ 3771833 h 4306018"/>
              <a:gd name="connsiteX3" fmla="*/ 0 w 2670863"/>
              <a:gd name="connsiteY3" fmla="*/ 534185 h 4306018"/>
              <a:gd name="connsiteX4" fmla="*/ 534185 w 2670863"/>
              <a:gd name="connsiteY4" fmla="*/ 0 h 4306018"/>
              <a:gd name="connsiteX5" fmla="*/ 2355903 w 2670863"/>
              <a:gd name="connsiteY5" fmla="*/ 8312 h 4306018"/>
              <a:gd name="connsiteX0" fmla="*/ 1719517 w 2355903"/>
              <a:gd name="connsiteY0" fmla="*/ 4315254 h 4315254"/>
              <a:gd name="connsiteX1" fmla="*/ 534185 w 2355903"/>
              <a:gd name="connsiteY1" fmla="*/ 4306018 h 4315254"/>
              <a:gd name="connsiteX2" fmla="*/ 0 w 2355903"/>
              <a:gd name="connsiteY2" fmla="*/ 3771833 h 4315254"/>
              <a:gd name="connsiteX3" fmla="*/ 0 w 2355903"/>
              <a:gd name="connsiteY3" fmla="*/ 534185 h 4315254"/>
              <a:gd name="connsiteX4" fmla="*/ 534185 w 2355903"/>
              <a:gd name="connsiteY4" fmla="*/ 0 h 4315254"/>
              <a:gd name="connsiteX5" fmla="*/ 2355903 w 2355903"/>
              <a:gd name="connsiteY5" fmla="*/ 8312 h 4315254"/>
              <a:gd name="connsiteX0" fmla="*/ 1719517 w 1719517"/>
              <a:gd name="connsiteY0" fmla="*/ 4315254 h 4315254"/>
              <a:gd name="connsiteX1" fmla="*/ 534185 w 1719517"/>
              <a:gd name="connsiteY1" fmla="*/ 4306018 h 4315254"/>
              <a:gd name="connsiteX2" fmla="*/ 0 w 1719517"/>
              <a:gd name="connsiteY2" fmla="*/ 3771833 h 4315254"/>
              <a:gd name="connsiteX3" fmla="*/ 0 w 1719517"/>
              <a:gd name="connsiteY3" fmla="*/ 534185 h 4315254"/>
              <a:gd name="connsiteX4" fmla="*/ 534185 w 1719517"/>
              <a:gd name="connsiteY4" fmla="*/ 0 h 4315254"/>
              <a:gd name="connsiteX5" fmla="*/ 1718594 w 1719517"/>
              <a:gd name="connsiteY5" fmla="*/ 17548 h 4315254"/>
              <a:gd name="connsiteX0" fmla="*/ 1719517 w 1719517"/>
              <a:gd name="connsiteY0" fmla="*/ 4316179 h 4316179"/>
              <a:gd name="connsiteX1" fmla="*/ 534185 w 1719517"/>
              <a:gd name="connsiteY1" fmla="*/ 4306943 h 4316179"/>
              <a:gd name="connsiteX2" fmla="*/ 0 w 1719517"/>
              <a:gd name="connsiteY2" fmla="*/ 3772758 h 4316179"/>
              <a:gd name="connsiteX3" fmla="*/ 0 w 1719517"/>
              <a:gd name="connsiteY3" fmla="*/ 535110 h 4316179"/>
              <a:gd name="connsiteX4" fmla="*/ 534185 w 1719517"/>
              <a:gd name="connsiteY4" fmla="*/ 925 h 4316179"/>
              <a:gd name="connsiteX5" fmla="*/ 1700121 w 1719517"/>
              <a:gd name="connsiteY5" fmla="*/ 0 h 431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9517" h="4316179">
                <a:moveTo>
                  <a:pt x="1719517" y="4316179"/>
                </a:moveTo>
                <a:lnTo>
                  <a:pt x="534185" y="4306943"/>
                </a:lnTo>
                <a:cubicBezTo>
                  <a:pt x="239163" y="4306943"/>
                  <a:pt x="0" y="4067780"/>
                  <a:pt x="0" y="3772758"/>
                </a:cubicBezTo>
                <a:lnTo>
                  <a:pt x="0" y="535110"/>
                </a:lnTo>
                <a:cubicBezTo>
                  <a:pt x="0" y="240088"/>
                  <a:pt x="239163" y="925"/>
                  <a:pt x="534185" y="925"/>
                </a:cubicBezTo>
                <a:lnTo>
                  <a:pt x="1700121" y="0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442D1F6-8437-605F-1EC5-50F7A151FE23}"/>
              </a:ext>
            </a:extLst>
          </p:cNvPr>
          <p:cNvSpPr/>
          <p:nvPr/>
        </p:nvSpPr>
        <p:spPr>
          <a:xfrm>
            <a:off x="5604672" y="2118371"/>
            <a:ext cx="1530419" cy="671059"/>
          </a:xfrm>
          <a:prstGeom prst="roundRect">
            <a:avLst>
              <a:gd name="adj" fmla="val 4748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/>
              <a:t>Partition 0</a:t>
            </a:r>
          </a:p>
          <a:p>
            <a:pPr algn="ctr"/>
            <a:r>
              <a:rPr lang="en-US" sz="1200"/>
              <a:t>Slice of Eq. set</a:t>
            </a:r>
          </a:p>
          <a:p>
            <a:pPr algn="ctr"/>
            <a:r>
              <a:rPr lang="en-US" sz="1200"/>
              <a:t>Slice of BC set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8D2EF36-8CE9-BC11-0A28-6E14308CCD73}"/>
              </a:ext>
            </a:extLst>
          </p:cNvPr>
          <p:cNvSpPr/>
          <p:nvPr/>
        </p:nvSpPr>
        <p:spPr>
          <a:xfrm>
            <a:off x="9807347" y="2118371"/>
            <a:ext cx="1530419" cy="671059"/>
          </a:xfrm>
          <a:prstGeom prst="roundRect">
            <a:avLst>
              <a:gd name="adj" fmla="val 4748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/>
              <a:t>Partition N</a:t>
            </a:r>
          </a:p>
          <a:p>
            <a:pPr algn="ctr"/>
            <a:r>
              <a:rPr lang="en-US" sz="1200"/>
              <a:t>Slice of Eq. set</a:t>
            </a:r>
          </a:p>
          <a:p>
            <a:pPr algn="ctr"/>
            <a:r>
              <a:rPr lang="en-US" sz="1200"/>
              <a:t>Slice of BC 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735D1B-D079-6B00-B160-2675A314016B}"/>
              </a:ext>
            </a:extLst>
          </p:cNvPr>
          <p:cNvSpPr txBox="1"/>
          <p:nvPr/>
        </p:nvSpPr>
        <p:spPr>
          <a:xfrm>
            <a:off x="5604672" y="3147166"/>
            <a:ext cx="31862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/>
              <a:t>for </a:t>
            </a:r>
            <a:r>
              <a:rPr lang="en-US" sz="1600" i="1"/>
              <a:t>epoch</a:t>
            </a:r>
            <a:r>
              <a:rPr lang="en-US" sz="1600"/>
              <a:t> in range(</a:t>
            </a:r>
            <a:r>
              <a:rPr lang="en-US" sz="1600" i="1"/>
              <a:t>TOTAL_EPOCHS)</a:t>
            </a:r>
            <a:r>
              <a:rPr lang="en-US" sz="1600"/>
              <a:t>: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8267B33C-2F40-E0FD-3C0A-A7FA4CA9BB11}"/>
              </a:ext>
            </a:extLst>
          </p:cNvPr>
          <p:cNvSpPr/>
          <p:nvPr/>
        </p:nvSpPr>
        <p:spPr>
          <a:xfrm>
            <a:off x="5435602" y="2946400"/>
            <a:ext cx="3763816" cy="2927928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2A55E2-8649-9214-650E-B9B32671E739}"/>
              </a:ext>
            </a:extLst>
          </p:cNvPr>
          <p:cNvSpPr txBox="1"/>
          <p:nvPr/>
        </p:nvSpPr>
        <p:spPr>
          <a:xfrm>
            <a:off x="6812595" y="2904935"/>
            <a:ext cx="1005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2">
                    <a:lumMod val="75000"/>
                  </a:schemeClr>
                </a:solidFill>
              </a:rPr>
              <a:t>training loop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7A131D-E72D-8021-576D-6FD13ADECA7C}"/>
              </a:ext>
            </a:extLst>
          </p:cNvPr>
          <p:cNvSpPr txBox="1"/>
          <p:nvPr/>
        </p:nvSpPr>
        <p:spPr>
          <a:xfrm>
            <a:off x="5849959" y="3517209"/>
            <a:ext cx="214020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/>
              <a:t>for </a:t>
            </a:r>
            <a:r>
              <a:rPr lang="en-US" sz="1600" i="1"/>
              <a:t>minibatch</a:t>
            </a:r>
            <a:r>
              <a:rPr lang="en-US" sz="1600"/>
              <a:t> in </a:t>
            </a:r>
            <a:r>
              <a:rPr lang="en-US" sz="1600" err="1"/>
              <a:t>Eq.set</a:t>
            </a:r>
            <a:r>
              <a:rPr lang="en-US" sz="1600"/>
              <a:t>:</a:t>
            </a:r>
          </a:p>
        </p:txBody>
      </p:sp>
      <p:sp>
        <p:nvSpPr>
          <p:cNvPr id="88" name="Rounded Rectangle 78">
            <a:extLst>
              <a:ext uri="{FF2B5EF4-FFF2-40B4-BE49-F238E27FC236}">
                <a16:creationId xmlns:a16="http://schemas.microsoft.com/office/drawing/2014/main" id="{4855D626-36E8-EF13-4546-BD2EF4612B51}"/>
              </a:ext>
            </a:extLst>
          </p:cNvPr>
          <p:cNvSpPr/>
          <p:nvPr/>
        </p:nvSpPr>
        <p:spPr>
          <a:xfrm>
            <a:off x="9770649" y="2940286"/>
            <a:ext cx="1530419" cy="2934042"/>
          </a:xfrm>
          <a:custGeom>
            <a:avLst/>
            <a:gdLst>
              <a:gd name="connsiteX0" fmla="*/ 0 w 3205048"/>
              <a:gd name="connsiteY0" fmla="*/ 534185 h 4306018"/>
              <a:gd name="connsiteX1" fmla="*/ 534185 w 3205048"/>
              <a:gd name="connsiteY1" fmla="*/ 0 h 4306018"/>
              <a:gd name="connsiteX2" fmla="*/ 2670863 w 3205048"/>
              <a:gd name="connsiteY2" fmla="*/ 0 h 4306018"/>
              <a:gd name="connsiteX3" fmla="*/ 3205048 w 3205048"/>
              <a:gd name="connsiteY3" fmla="*/ 534185 h 4306018"/>
              <a:gd name="connsiteX4" fmla="*/ 3205048 w 3205048"/>
              <a:gd name="connsiteY4" fmla="*/ 3771833 h 4306018"/>
              <a:gd name="connsiteX5" fmla="*/ 2670863 w 3205048"/>
              <a:gd name="connsiteY5" fmla="*/ 4306018 h 4306018"/>
              <a:gd name="connsiteX6" fmla="*/ 534185 w 3205048"/>
              <a:gd name="connsiteY6" fmla="*/ 4306018 h 4306018"/>
              <a:gd name="connsiteX7" fmla="*/ 0 w 3205048"/>
              <a:gd name="connsiteY7" fmla="*/ 3771833 h 4306018"/>
              <a:gd name="connsiteX8" fmla="*/ 0 w 3205048"/>
              <a:gd name="connsiteY8" fmla="*/ 534185 h 4306018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539093 h 4310926"/>
              <a:gd name="connsiteX5" fmla="*/ 3205048 w 3205048"/>
              <a:gd name="connsiteY5" fmla="*/ 3776741 h 4310926"/>
              <a:gd name="connsiteX6" fmla="*/ 2670863 w 3205048"/>
              <a:gd name="connsiteY6" fmla="*/ 4310926 h 4310926"/>
              <a:gd name="connsiteX7" fmla="*/ 534185 w 3205048"/>
              <a:gd name="connsiteY7" fmla="*/ 4310926 h 4310926"/>
              <a:gd name="connsiteX8" fmla="*/ 0 w 3205048"/>
              <a:gd name="connsiteY8" fmla="*/ 3776741 h 4310926"/>
              <a:gd name="connsiteX9" fmla="*/ 0 w 3205048"/>
              <a:gd name="connsiteY9" fmla="*/ 539093 h 4310926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539093 h 4310926"/>
              <a:gd name="connsiteX5" fmla="*/ 3205048 w 3205048"/>
              <a:gd name="connsiteY5" fmla="*/ 3776741 h 4310926"/>
              <a:gd name="connsiteX6" fmla="*/ 2670863 w 3205048"/>
              <a:gd name="connsiteY6" fmla="*/ 4310926 h 4310926"/>
              <a:gd name="connsiteX7" fmla="*/ 1657957 w 3205048"/>
              <a:gd name="connsiteY7" fmla="*/ 4304146 h 4310926"/>
              <a:gd name="connsiteX8" fmla="*/ 534185 w 3205048"/>
              <a:gd name="connsiteY8" fmla="*/ 4310926 h 4310926"/>
              <a:gd name="connsiteX9" fmla="*/ 0 w 3205048"/>
              <a:gd name="connsiteY9" fmla="*/ 3776741 h 4310926"/>
              <a:gd name="connsiteX10" fmla="*/ 0 w 3205048"/>
              <a:gd name="connsiteY10" fmla="*/ 539093 h 4310926"/>
              <a:gd name="connsiteX0" fmla="*/ 0 w 3205048"/>
              <a:gd name="connsiteY0" fmla="*/ 539093 h 4310926"/>
              <a:gd name="connsiteX1" fmla="*/ 534185 w 3205048"/>
              <a:gd name="connsiteY1" fmla="*/ 4908 h 4310926"/>
              <a:gd name="connsiteX2" fmla="*/ 1676429 w 3205048"/>
              <a:gd name="connsiteY2" fmla="*/ 0 h 4310926"/>
              <a:gd name="connsiteX3" fmla="*/ 2670863 w 3205048"/>
              <a:gd name="connsiteY3" fmla="*/ 4908 h 4310926"/>
              <a:gd name="connsiteX4" fmla="*/ 3205048 w 3205048"/>
              <a:gd name="connsiteY4" fmla="*/ 3776741 h 4310926"/>
              <a:gd name="connsiteX5" fmla="*/ 2670863 w 3205048"/>
              <a:gd name="connsiteY5" fmla="*/ 4310926 h 4310926"/>
              <a:gd name="connsiteX6" fmla="*/ 1657957 w 3205048"/>
              <a:gd name="connsiteY6" fmla="*/ 4304146 h 4310926"/>
              <a:gd name="connsiteX7" fmla="*/ 534185 w 3205048"/>
              <a:gd name="connsiteY7" fmla="*/ 4310926 h 4310926"/>
              <a:gd name="connsiteX8" fmla="*/ 0 w 3205048"/>
              <a:gd name="connsiteY8" fmla="*/ 3776741 h 4310926"/>
              <a:gd name="connsiteX9" fmla="*/ 0 w 3205048"/>
              <a:gd name="connsiteY9" fmla="*/ 539093 h 4310926"/>
              <a:gd name="connsiteX0" fmla="*/ 0 w 2796324"/>
              <a:gd name="connsiteY0" fmla="*/ 539093 h 4310926"/>
              <a:gd name="connsiteX1" fmla="*/ 534185 w 2796324"/>
              <a:gd name="connsiteY1" fmla="*/ 4908 h 4310926"/>
              <a:gd name="connsiteX2" fmla="*/ 1676429 w 2796324"/>
              <a:gd name="connsiteY2" fmla="*/ 0 h 4310926"/>
              <a:gd name="connsiteX3" fmla="*/ 2670863 w 2796324"/>
              <a:gd name="connsiteY3" fmla="*/ 4908 h 4310926"/>
              <a:gd name="connsiteX4" fmla="*/ 2670863 w 2796324"/>
              <a:gd name="connsiteY4" fmla="*/ 4310926 h 4310926"/>
              <a:gd name="connsiteX5" fmla="*/ 1657957 w 2796324"/>
              <a:gd name="connsiteY5" fmla="*/ 4304146 h 4310926"/>
              <a:gd name="connsiteX6" fmla="*/ 534185 w 2796324"/>
              <a:gd name="connsiteY6" fmla="*/ 4310926 h 4310926"/>
              <a:gd name="connsiteX7" fmla="*/ 0 w 2796324"/>
              <a:gd name="connsiteY7" fmla="*/ 3776741 h 4310926"/>
              <a:gd name="connsiteX8" fmla="*/ 0 w 2796324"/>
              <a:gd name="connsiteY8" fmla="*/ 539093 h 4310926"/>
              <a:gd name="connsiteX0" fmla="*/ 0 w 2796324"/>
              <a:gd name="connsiteY0" fmla="*/ 539093 h 4310926"/>
              <a:gd name="connsiteX1" fmla="*/ 534185 w 2796324"/>
              <a:gd name="connsiteY1" fmla="*/ 4908 h 4310926"/>
              <a:gd name="connsiteX2" fmla="*/ 1676429 w 2796324"/>
              <a:gd name="connsiteY2" fmla="*/ 0 h 4310926"/>
              <a:gd name="connsiteX3" fmla="*/ 2670863 w 2796324"/>
              <a:gd name="connsiteY3" fmla="*/ 4908 h 4310926"/>
              <a:gd name="connsiteX4" fmla="*/ 2670863 w 2796324"/>
              <a:gd name="connsiteY4" fmla="*/ 4310926 h 4310926"/>
              <a:gd name="connsiteX5" fmla="*/ 534185 w 2796324"/>
              <a:gd name="connsiteY5" fmla="*/ 4310926 h 4310926"/>
              <a:gd name="connsiteX6" fmla="*/ 0 w 2796324"/>
              <a:gd name="connsiteY6" fmla="*/ 3776741 h 4310926"/>
              <a:gd name="connsiteX7" fmla="*/ 0 w 2796324"/>
              <a:gd name="connsiteY7" fmla="*/ 539093 h 4310926"/>
              <a:gd name="connsiteX0" fmla="*/ 0 w 2796324"/>
              <a:gd name="connsiteY0" fmla="*/ 534185 h 4306018"/>
              <a:gd name="connsiteX1" fmla="*/ 534185 w 2796324"/>
              <a:gd name="connsiteY1" fmla="*/ 0 h 4306018"/>
              <a:gd name="connsiteX2" fmla="*/ 2670863 w 2796324"/>
              <a:gd name="connsiteY2" fmla="*/ 0 h 4306018"/>
              <a:gd name="connsiteX3" fmla="*/ 2670863 w 2796324"/>
              <a:gd name="connsiteY3" fmla="*/ 4306018 h 4306018"/>
              <a:gd name="connsiteX4" fmla="*/ 534185 w 2796324"/>
              <a:gd name="connsiteY4" fmla="*/ 4306018 h 4306018"/>
              <a:gd name="connsiteX5" fmla="*/ 0 w 2796324"/>
              <a:gd name="connsiteY5" fmla="*/ 3771833 h 4306018"/>
              <a:gd name="connsiteX6" fmla="*/ 0 w 2796324"/>
              <a:gd name="connsiteY6" fmla="*/ 534185 h 4306018"/>
              <a:gd name="connsiteX0" fmla="*/ 0 w 3119864"/>
              <a:gd name="connsiteY0" fmla="*/ 534185 h 4306018"/>
              <a:gd name="connsiteX1" fmla="*/ 534185 w 3119864"/>
              <a:gd name="connsiteY1" fmla="*/ 0 h 4306018"/>
              <a:gd name="connsiteX2" fmla="*/ 2670863 w 3119864"/>
              <a:gd name="connsiteY2" fmla="*/ 0 h 4306018"/>
              <a:gd name="connsiteX3" fmla="*/ 2670863 w 3119864"/>
              <a:gd name="connsiteY3" fmla="*/ 4306018 h 4306018"/>
              <a:gd name="connsiteX4" fmla="*/ 534185 w 3119864"/>
              <a:gd name="connsiteY4" fmla="*/ 4306018 h 4306018"/>
              <a:gd name="connsiteX5" fmla="*/ 0 w 3119864"/>
              <a:gd name="connsiteY5" fmla="*/ 3771833 h 4306018"/>
              <a:gd name="connsiteX6" fmla="*/ 0 w 3119864"/>
              <a:gd name="connsiteY6" fmla="*/ 534185 h 4306018"/>
              <a:gd name="connsiteX0" fmla="*/ 0 w 2829135"/>
              <a:gd name="connsiteY0" fmla="*/ 534185 h 4306018"/>
              <a:gd name="connsiteX1" fmla="*/ 534185 w 2829135"/>
              <a:gd name="connsiteY1" fmla="*/ 0 h 4306018"/>
              <a:gd name="connsiteX2" fmla="*/ 2670863 w 2829135"/>
              <a:gd name="connsiteY2" fmla="*/ 0 h 4306018"/>
              <a:gd name="connsiteX3" fmla="*/ 2670863 w 2829135"/>
              <a:gd name="connsiteY3" fmla="*/ 4306018 h 4306018"/>
              <a:gd name="connsiteX4" fmla="*/ 534185 w 2829135"/>
              <a:gd name="connsiteY4" fmla="*/ 4306018 h 4306018"/>
              <a:gd name="connsiteX5" fmla="*/ 0 w 2829135"/>
              <a:gd name="connsiteY5" fmla="*/ 3771833 h 4306018"/>
              <a:gd name="connsiteX6" fmla="*/ 0 w 2829135"/>
              <a:gd name="connsiteY6" fmla="*/ 534185 h 4306018"/>
              <a:gd name="connsiteX0" fmla="*/ 0 w 3119864"/>
              <a:gd name="connsiteY0" fmla="*/ 534185 h 4306018"/>
              <a:gd name="connsiteX1" fmla="*/ 534185 w 3119864"/>
              <a:gd name="connsiteY1" fmla="*/ 0 h 4306018"/>
              <a:gd name="connsiteX2" fmla="*/ 2670863 w 3119864"/>
              <a:gd name="connsiteY2" fmla="*/ 0 h 4306018"/>
              <a:gd name="connsiteX3" fmla="*/ 2670863 w 3119864"/>
              <a:gd name="connsiteY3" fmla="*/ 4306018 h 4306018"/>
              <a:gd name="connsiteX4" fmla="*/ 534185 w 3119864"/>
              <a:gd name="connsiteY4" fmla="*/ 4306018 h 4306018"/>
              <a:gd name="connsiteX5" fmla="*/ 0 w 3119864"/>
              <a:gd name="connsiteY5" fmla="*/ 3771833 h 4306018"/>
              <a:gd name="connsiteX6" fmla="*/ 0 w 3119864"/>
              <a:gd name="connsiteY6" fmla="*/ 534185 h 4306018"/>
              <a:gd name="connsiteX0" fmla="*/ 0 w 2829135"/>
              <a:gd name="connsiteY0" fmla="*/ 534185 h 4306018"/>
              <a:gd name="connsiteX1" fmla="*/ 534185 w 2829135"/>
              <a:gd name="connsiteY1" fmla="*/ 0 h 4306018"/>
              <a:gd name="connsiteX2" fmla="*/ 2670863 w 2829135"/>
              <a:gd name="connsiteY2" fmla="*/ 0 h 4306018"/>
              <a:gd name="connsiteX3" fmla="*/ 2670863 w 2829135"/>
              <a:gd name="connsiteY3" fmla="*/ 4306018 h 4306018"/>
              <a:gd name="connsiteX4" fmla="*/ 534185 w 2829135"/>
              <a:gd name="connsiteY4" fmla="*/ 4306018 h 4306018"/>
              <a:gd name="connsiteX5" fmla="*/ 0 w 2829135"/>
              <a:gd name="connsiteY5" fmla="*/ 3771833 h 4306018"/>
              <a:gd name="connsiteX6" fmla="*/ 0 w 2829135"/>
              <a:gd name="connsiteY6" fmla="*/ 534185 h 4306018"/>
              <a:gd name="connsiteX0" fmla="*/ 0 w 2670863"/>
              <a:gd name="connsiteY0" fmla="*/ 534185 h 4306018"/>
              <a:gd name="connsiteX1" fmla="*/ 534185 w 2670863"/>
              <a:gd name="connsiteY1" fmla="*/ 0 h 4306018"/>
              <a:gd name="connsiteX2" fmla="*/ 2670863 w 2670863"/>
              <a:gd name="connsiteY2" fmla="*/ 0 h 4306018"/>
              <a:gd name="connsiteX3" fmla="*/ 2670863 w 2670863"/>
              <a:gd name="connsiteY3" fmla="*/ 4306018 h 4306018"/>
              <a:gd name="connsiteX4" fmla="*/ 534185 w 2670863"/>
              <a:gd name="connsiteY4" fmla="*/ 4306018 h 4306018"/>
              <a:gd name="connsiteX5" fmla="*/ 0 w 2670863"/>
              <a:gd name="connsiteY5" fmla="*/ 3771833 h 4306018"/>
              <a:gd name="connsiteX6" fmla="*/ 0 w 2670863"/>
              <a:gd name="connsiteY6" fmla="*/ 534185 h 4306018"/>
              <a:gd name="connsiteX0" fmla="*/ 0 w 2670863"/>
              <a:gd name="connsiteY0" fmla="*/ 534185 h 4306018"/>
              <a:gd name="connsiteX1" fmla="*/ 534185 w 2670863"/>
              <a:gd name="connsiteY1" fmla="*/ 0 h 4306018"/>
              <a:gd name="connsiteX2" fmla="*/ 2670863 w 2670863"/>
              <a:gd name="connsiteY2" fmla="*/ 0 h 4306018"/>
              <a:gd name="connsiteX3" fmla="*/ 2670863 w 2670863"/>
              <a:gd name="connsiteY3" fmla="*/ 4306018 h 4306018"/>
              <a:gd name="connsiteX4" fmla="*/ 534185 w 2670863"/>
              <a:gd name="connsiteY4" fmla="*/ 4306018 h 4306018"/>
              <a:gd name="connsiteX5" fmla="*/ 0 w 2670863"/>
              <a:gd name="connsiteY5" fmla="*/ 3771833 h 4306018"/>
              <a:gd name="connsiteX6" fmla="*/ 0 w 2670863"/>
              <a:gd name="connsiteY6" fmla="*/ 534185 h 4306018"/>
              <a:gd name="connsiteX0" fmla="*/ 2670863 w 2762303"/>
              <a:gd name="connsiteY0" fmla="*/ 4306018 h 4306018"/>
              <a:gd name="connsiteX1" fmla="*/ 534185 w 2762303"/>
              <a:gd name="connsiteY1" fmla="*/ 4306018 h 4306018"/>
              <a:gd name="connsiteX2" fmla="*/ 0 w 2762303"/>
              <a:gd name="connsiteY2" fmla="*/ 3771833 h 4306018"/>
              <a:gd name="connsiteX3" fmla="*/ 0 w 2762303"/>
              <a:gd name="connsiteY3" fmla="*/ 534185 h 4306018"/>
              <a:gd name="connsiteX4" fmla="*/ 534185 w 2762303"/>
              <a:gd name="connsiteY4" fmla="*/ 0 h 4306018"/>
              <a:gd name="connsiteX5" fmla="*/ 2762303 w 2762303"/>
              <a:gd name="connsiteY5" fmla="*/ 91440 h 4306018"/>
              <a:gd name="connsiteX0" fmla="*/ 2670863 w 2762303"/>
              <a:gd name="connsiteY0" fmla="*/ 4306018 h 4306018"/>
              <a:gd name="connsiteX1" fmla="*/ 534185 w 2762303"/>
              <a:gd name="connsiteY1" fmla="*/ 4306018 h 4306018"/>
              <a:gd name="connsiteX2" fmla="*/ 0 w 2762303"/>
              <a:gd name="connsiteY2" fmla="*/ 3771833 h 4306018"/>
              <a:gd name="connsiteX3" fmla="*/ 0 w 2762303"/>
              <a:gd name="connsiteY3" fmla="*/ 534185 h 4306018"/>
              <a:gd name="connsiteX4" fmla="*/ 534185 w 2762303"/>
              <a:gd name="connsiteY4" fmla="*/ 0 h 4306018"/>
              <a:gd name="connsiteX5" fmla="*/ 2762303 w 2762303"/>
              <a:gd name="connsiteY5" fmla="*/ 91440 h 4306018"/>
              <a:gd name="connsiteX0" fmla="*/ 2670863 w 2670863"/>
              <a:gd name="connsiteY0" fmla="*/ 4306018 h 4306018"/>
              <a:gd name="connsiteX1" fmla="*/ 534185 w 2670863"/>
              <a:gd name="connsiteY1" fmla="*/ 4306018 h 4306018"/>
              <a:gd name="connsiteX2" fmla="*/ 0 w 2670863"/>
              <a:gd name="connsiteY2" fmla="*/ 3771833 h 4306018"/>
              <a:gd name="connsiteX3" fmla="*/ 0 w 2670863"/>
              <a:gd name="connsiteY3" fmla="*/ 534185 h 4306018"/>
              <a:gd name="connsiteX4" fmla="*/ 534185 w 2670863"/>
              <a:gd name="connsiteY4" fmla="*/ 0 h 4306018"/>
              <a:gd name="connsiteX5" fmla="*/ 2355903 w 2670863"/>
              <a:gd name="connsiteY5" fmla="*/ 8312 h 4306018"/>
              <a:gd name="connsiteX0" fmla="*/ 1719517 w 2355903"/>
              <a:gd name="connsiteY0" fmla="*/ 4315254 h 4315254"/>
              <a:gd name="connsiteX1" fmla="*/ 534185 w 2355903"/>
              <a:gd name="connsiteY1" fmla="*/ 4306018 h 4315254"/>
              <a:gd name="connsiteX2" fmla="*/ 0 w 2355903"/>
              <a:gd name="connsiteY2" fmla="*/ 3771833 h 4315254"/>
              <a:gd name="connsiteX3" fmla="*/ 0 w 2355903"/>
              <a:gd name="connsiteY3" fmla="*/ 534185 h 4315254"/>
              <a:gd name="connsiteX4" fmla="*/ 534185 w 2355903"/>
              <a:gd name="connsiteY4" fmla="*/ 0 h 4315254"/>
              <a:gd name="connsiteX5" fmla="*/ 2355903 w 2355903"/>
              <a:gd name="connsiteY5" fmla="*/ 8312 h 4315254"/>
              <a:gd name="connsiteX0" fmla="*/ 1719517 w 1719517"/>
              <a:gd name="connsiteY0" fmla="*/ 4315254 h 4315254"/>
              <a:gd name="connsiteX1" fmla="*/ 534185 w 1719517"/>
              <a:gd name="connsiteY1" fmla="*/ 4306018 h 4315254"/>
              <a:gd name="connsiteX2" fmla="*/ 0 w 1719517"/>
              <a:gd name="connsiteY2" fmla="*/ 3771833 h 4315254"/>
              <a:gd name="connsiteX3" fmla="*/ 0 w 1719517"/>
              <a:gd name="connsiteY3" fmla="*/ 534185 h 4315254"/>
              <a:gd name="connsiteX4" fmla="*/ 534185 w 1719517"/>
              <a:gd name="connsiteY4" fmla="*/ 0 h 4315254"/>
              <a:gd name="connsiteX5" fmla="*/ 1718594 w 1719517"/>
              <a:gd name="connsiteY5" fmla="*/ 17548 h 4315254"/>
              <a:gd name="connsiteX0" fmla="*/ 1719517 w 1719517"/>
              <a:gd name="connsiteY0" fmla="*/ 4316179 h 4316179"/>
              <a:gd name="connsiteX1" fmla="*/ 534185 w 1719517"/>
              <a:gd name="connsiteY1" fmla="*/ 4306943 h 4316179"/>
              <a:gd name="connsiteX2" fmla="*/ 0 w 1719517"/>
              <a:gd name="connsiteY2" fmla="*/ 3772758 h 4316179"/>
              <a:gd name="connsiteX3" fmla="*/ 0 w 1719517"/>
              <a:gd name="connsiteY3" fmla="*/ 535110 h 4316179"/>
              <a:gd name="connsiteX4" fmla="*/ 534185 w 1719517"/>
              <a:gd name="connsiteY4" fmla="*/ 925 h 4316179"/>
              <a:gd name="connsiteX5" fmla="*/ 1700121 w 1719517"/>
              <a:gd name="connsiteY5" fmla="*/ 0 h 431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9517" h="4316179">
                <a:moveTo>
                  <a:pt x="1719517" y="4316179"/>
                </a:moveTo>
                <a:lnTo>
                  <a:pt x="534185" y="4306943"/>
                </a:lnTo>
                <a:cubicBezTo>
                  <a:pt x="239163" y="4306943"/>
                  <a:pt x="0" y="4067780"/>
                  <a:pt x="0" y="3772758"/>
                </a:cubicBezTo>
                <a:lnTo>
                  <a:pt x="0" y="535110"/>
                </a:lnTo>
                <a:cubicBezTo>
                  <a:pt x="0" y="240088"/>
                  <a:pt x="239163" y="925"/>
                  <a:pt x="534185" y="925"/>
                </a:cubicBezTo>
                <a:lnTo>
                  <a:pt x="1700121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3F3EA1-3FEF-46B2-002D-2AEF2E150B04}"/>
              </a:ext>
            </a:extLst>
          </p:cNvPr>
          <p:cNvSpPr txBox="1"/>
          <p:nvPr/>
        </p:nvSpPr>
        <p:spPr>
          <a:xfrm>
            <a:off x="7028873" y="1724634"/>
            <a:ext cx="5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rank 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ED5813B-896E-7F27-0294-F4D8BE4423F1}"/>
              </a:ext>
            </a:extLst>
          </p:cNvPr>
          <p:cNvSpPr txBox="1"/>
          <p:nvPr/>
        </p:nvSpPr>
        <p:spPr>
          <a:xfrm>
            <a:off x="10806544" y="1727878"/>
            <a:ext cx="59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rank 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9B68D4-EF3F-51A9-2C21-131F24E61A79}"/>
              </a:ext>
            </a:extLst>
          </p:cNvPr>
          <p:cNvSpPr txBox="1"/>
          <p:nvPr/>
        </p:nvSpPr>
        <p:spPr>
          <a:xfrm>
            <a:off x="6068744" y="3878224"/>
            <a:ext cx="28764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Forward pass </a:t>
            </a:r>
            <a:r>
              <a:rPr lang="en-US" sz="1400"/>
              <a:t>&lt;</a:t>
            </a:r>
            <a:r>
              <a:rPr lang="en-US" sz="1400" err="1"/>
              <a:t>Eq.Set</a:t>
            </a:r>
            <a:r>
              <a:rPr lang="en-US" sz="1400"/>
              <a:t> </a:t>
            </a:r>
            <a:r>
              <a:rPr lang="en-US" sz="1400" i="1"/>
              <a:t>minibatch&gt;</a:t>
            </a:r>
          </a:p>
          <a:p>
            <a:r>
              <a:rPr lang="en-US" sz="1400">
                <a:solidFill>
                  <a:srgbClr val="FF0000"/>
                </a:solidFill>
              </a:rPr>
              <a:t>Forward pass </a:t>
            </a:r>
            <a:r>
              <a:rPr lang="en-US" sz="1400"/>
              <a:t>&lt;entire Slice of </a:t>
            </a:r>
            <a:r>
              <a:rPr lang="en-US" sz="1400" err="1"/>
              <a:t>BC.Set</a:t>
            </a:r>
            <a:r>
              <a:rPr lang="en-US" sz="1400"/>
              <a:t>&gt;</a:t>
            </a:r>
          </a:p>
          <a:p>
            <a:r>
              <a:rPr lang="en-US" sz="1400"/>
              <a:t>Loss = </a:t>
            </a:r>
            <a:r>
              <a:rPr lang="en-US" sz="1400" err="1"/>
              <a:t>Loss_Eq</a:t>
            </a:r>
            <a:r>
              <a:rPr lang="en-US" sz="1400"/>
              <a:t> + </a:t>
            </a:r>
            <a:r>
              <a:rPr lang="en-US" sz="1400" err="1"/>
              <a:t>Loss_BC</a:t>
            </a:r>
            <a:endParaRPr lang="en-US" sz="1400"/>
          </a:p>
          <a:p>
            <a:r>
              <a:rPr lang="en-US" sz="1400" err="1"/>
              <a:t>loss.backward</a:t>
            </a:r>
            <a:r>
              <a:rPr lang="en-US" sz="1400"/>
              <a:t>()</a:t>
            </a:r>
          </a:p>
          <a:p>
            <a:r>
              <a:rPr lang="en-US" sz="1600" b="1" err="1">
                <a:solidFill>
                  <a:srgbClr val="7030A0"/>
                </a:solidFill>
              </a:rPr>
              <a:t>average_gradients</a:t>
            </a:r>
            <a:r>
              <a:rPr lang="en-US" sz="1600" b="1">
                <a:solidFill>
                  <a:srgbClr val="7030A0"/>
                </a:solidFill>
              </a:rPr>
              <a:t>()</a:t>
            </a:r>
          </a:p>
          <a:p>
            <a:endParaRPr lang="en-US" sz="1400"/>
          </a:p>
          <a:p>
            <a:endParaRPr lang="en-US" sz="14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3CC5FF-4484-99F1-89DC-316BCB75F92B}"/>
              </a:ext>
            </a:extLst>
          </p:cNvPr>
          <p:cNvSpPr txBox="1"/>
          <p:nvPr/>
        </p:nvSpPr>
        <p:spPr>
          <a:xfrm>
            <a:off x="10346450" y="380901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(…)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D6BB53-8C64-E7CE-A5DF-A896161FDCAB}"/>
              </a:ext>
            </a:extLst>
          </p:cNvPr>
          <p:cNvSpPr txBox="1"/>
          <p:nvPr/>
        </p:nvSpPr>
        <p:spPr>
          <a:xfrm>
            <a:off x="3047880" y="5446831"/>
            <a:ext cx="2073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For </a:t>
            </a:r>
            <a:r>
              <a:rPr lang="en-US" sz="1400" b="1"/>
              <a:t>N=10 </a:t>
            </a:r>
            <a:r>
              <a:rPr lang="en-US" sz="1400"/>
              <a:t>parallel process:</a:t>
            </a:r>
          </a:p>
          <a:p>
            <a:r>
              <a:rPr lang="en-US" sz="1400" err="1"/>
              <a:t>Eq.set</a:t>
            </a:r>
            <a:r>
              <a:rPr lang="en-US" sz="1400"/>
              <a:t> = </a:t>
            </a:r>
            <a:r>
              <a:rPr lang="en-US" sz="1400" b="1"/>
              <a:t>1000 pts</a:t>
            </a:r>
          </a:p>
          <a:p>
            <a:r>
              <a:rPr lang="en-US" sz="1400" err="1"/>
              <a:t>BC.set</a:t>
            </a:r>
            <a:r>
              <a:rPr lang="en-US" sz="1400"/>
              <a:t> = </a:t>
            </a:r>
            <a:r>
              <a:rPr lang="en-US" sz="1400" b="1"/>
              <a:t>400 pts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73F7F8-C703-C8A0-B4AA-1FE4CC937BD8}"/>
              </a:ext>
            </a:extLst>
          </p:cNvPr>
          <p:cNvSpPr txBox="1"/>
          <p:nvPr/>
        </p:nvSpPr>
        <p:spPr>
          <a:xfrm>
            <a:off x="10015462" y="4706130"/>
            <a:ext cx="165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err="1">
                <a:solidFill>
                  <a:srgbClr val="7030A0"/>
                </a:solidFill>
              </a:rPr>
              <a:t>average_gradients</a:t>
            </a:r>
            <a:r>
              <a:rPr lang="en-US" sz="1400" b="1">
                <a:solidFill>
                  <a:srgbClr val="7030A0"/>
                </a:solidFill>
              </a:rPr>
              <a:t>()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6FE153-9C77-7B74-C1CC-C6F9BE80CFAA}"/>
              </a:ext>
            </a:extLst>
          </p:cNvPr>
          <p:cNvSpPr txBox="1"/>
          <p:nvPr/>
        </p:nvSpPr>
        <p:spPr>
          <a:xfrm>
            <a:off x="7028873" y="5170885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.step()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25FBDD3-780A-7724-2A28-86AD1D08FE6F}"/>
              </a:ext>
            </a:extLst>
          </p:cNvPr>
          <p:cNvSpPr/>
          <p:nvPr/>
        </p:nvSpPr>
        <p:spPr>
          <a:xfrm>
            <a:off x="6151395" y="5157492"/>
            <a:ext cx="925829" cy="391674"/>
          </a:xfrm>
          <a:prstGeom prst="roundRect">
            <a:avLst>
              <a:gd name="adj" fmla="val 4748"/>
            </a:avLst>
          </a:prstGeom>
          <a:ln w="2857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/>
              <a:t>Optimizer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C54145-76A8-AFDC-A0DE-FB47D6A60A98}"/>
              </a:ext>
            </a:extLst>
          </p:cNvPr>
          <p:cNvSpPr txBox="1"/>
          <p:nvPr/>
        </p:nvSpPr>
        <p:spPr>
          <a:xfrm>
            <a:off x="10836329" y="5143463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.step()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A729270-009C-CE50-6E5D-A9EEA708E9CD}"/>
              </a:ext>
            </a:extLst>
          </p:cNvPr>
          <p:cNvSpPr/>
          <p:nvPr/>
        </p:nvSpPr>
        <p:spPr>
          <a:xfrm>
            <a:off x="9958851" y="5130070"/>
            <a:ext cx="925829" cy="391674"/>
          </a:xfrm>
          <a:prstGeom prst="roundRect">
            <a:avLst>
              <a:gd name="adj" fmla="val 4748"/>
            </a:avLst>
          </a:prstGeom>
          <a:ln w="2857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/>
              <a:t>Optimizer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8F09AEE9-32AC-7EDD-50BF-5EF9595D8E13}"/>
              </a:ext>
            </a:extLst>
          </p:cNvPr>
          <p:cNvSpPr/>
          <p:nvPr/>
        </p:nvSpPr>
        <p:spPr>
          <a:xfrm>
            <a:off x="8351485" y="4686878"/>
            <a:ext cx="1455862" cy="391674"/>
          </a:xfrm>
          <a:prstGeom prst="roundRect">
            <a:avLst>
              <a:gd name="adj" fmla="val 4748"/>
            </a:avLst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7030A0"/>
                </a:solidFill>
              </a:rPr>
              <a:t>All-reduce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DAD5401-839A-D06A-0F91-E43644F38726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7878618" y="4882715"/>
            <a:ext cx="47286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7C70EF0-ECD2-62D8-7EB2-C68CFD16E1A5}"/>
              </a:ext>
            </a:extLst>
          </p:cNvPr>
          <p:cNvCxnSpPr>
            <a:cxnSpLocks/>
          </p:cNvCxnSpPr>
          <p:nvPr/>
        </p:nvCxnSpPr>
        <p:spPr>
          <a:xfrm flipH="1">
            <a:off x="9807347" y="4882715"/>
            <a:ext cx="20811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B4F6935-6C30-A7E3-2213-F9A0E6EE6929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2621066" y="4966143"/>
            <a:ext cx="725315" cy="129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52AB686-0A0B-50C5-07D3-88C0853402D2}"/>
              </a:ext>
            </a:extLst>
          </p:cNvPr>
          <p:cNvSpPr txBox="1"/>
          <p:nvPr/>
        </p:nvSpPr>
        <p:spPr>
          <a:xfrm>
            <a:off x="10320322" y="2948989"/>
            <a:ext cx="1005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2">
                    <a:lumMod val="75000"/>
                  </a:schemeClr>
                </a:solidFill>
              </a:rPr>
              <a:t>training loop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020220C-BDFD-2EA1-5962-06823EEEF507}"/>
              </a:ext>
            </a:extLst>
          </p:cNvPr>
          <p:cNvSpPr/>
          <p:nvPr/>
        </p:nvSpPr>
        <p:spPr>
          <a:xfrm>
            <a:off x="7406138" y="2160630"/>
            <a:ext cx="1530419" cy="569556"/>
          </a:xfrm>
          <a:prstGeom prst="roundRect">
            <a:avLst>
              <a:gd name="adj" fmla="val 4748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/>
              <a:t>Model</a:t>
            </a:r>
          </a:p>
          <a:p>
            <a:pPr algn="ctr"/>
            <a:r>
              <a:rPr lang="en-US" sz="1600" i="1"/>
              <a:t>NN graph</a:t>
            </a:r>
          </a:p>
        </p:txBody>
      </p:sp>
    </p:spTree>
    <p:extLst>
      <p:ext uri="{BB962C8B-B14F-4D97-AF65-F5344CB8AC3E}">
        <p14:creationId xmlns:p14="http://schemas.microsoft.com/office/powerpoint/2010/main" val="3187393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320C-0933-CA4F-BB69-0361537C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distributed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FC968-A0F0-F5F6-A61A-9E32B3173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3983741"/>
            <a:ext cx="2530982" cy="1898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9E16D-E1EA-D367-C693-469ED820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7792" y="2085504"/>
            <a:ext cx="2530982" cy="189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D3461-068D-67FA-92EA-9F1C675DF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78830" y="2742109"/>
            <a:ext cx="292100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54A87-5F93-1022-5901-829D399ECE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14667"/>
          <a:stretch/>
        </p:blipFill>
        <p:spPr>
          <a:xfrm>
            <a:off x="6199830" y="3983741"/>
            <a:ext cx="5153970" cy="2154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EAC15-575D-CDFA-68D6-2577C103C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7308" y="1983908"/>
            <a:ext cx="2565852" cy="1924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609DB-97FB-D256-9BEA-5CDCFDD43CF2}"/>
              </a:ext>
            </a:extLst>
          </p:cNvPr>
          <p:cNvSpPr txBox="1"/>
          <p:nvPr/>
        </p:nvSpPr>
        <p:spPr>
          <a:xfrm>
            <a:off x="838200" y="1165948"/>
            <a:ext cx="45198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/>
              <a:t>5000 Epochs, 10 process, local CPU (~ 13 min)</a:t>
            </a:r>
          </a:p>
          <a:p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6214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FB0A-D588-8449-A0F4-BCFAF2EC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use case: 2D laminar flow (steady state)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8591A-0F5C-265C-AF49-BFCCEAD974AB}"/>
              </a:ext>
            </a:extLst>
          </p:cNvPr>
          <p:cNvSpPr txBox="1"/>
          <p:nvPr/>
        </p:nvSpPr>
        <p:spPr>
          <a:xfrm>
            <a:off x="3489411" y="1005147"/>
            <a:ext cx="2604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Coarse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23958-B4E8-E682-6606-4F05F7743E5D}"/>
              </a:ext>
            </a:extLst>
          </p:cNvPr>
          <p:cNvSpPr txBox="1"/>
          <p:nvPr/>
        </p:nvSpPr>
        <p:spPr>
          <a:xfrm>
            <a:off x="7235910" y="1013806"/>
            <a:ext cx="2603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Fine mesh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93A84D-B54E-A147-B495-23070C5C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84" y="2992184"/>
            <a:ext cx="2398516" cy="1468028"/>
          </a:xfrm>
          <a:prstGeom prst="rect">
            <a:avLst/>
          </a:prstGeom>
        </p:spPr>
      </p:pic>
      <p:pic>
        <p:nvPicPr>
          <p:cNvPr id="10" name="Picture 4" descr="A picture containing text, screenshot, vector graphics, blur&#10;&#10;Description automatically generated">
            <a:extLst>
              <a:ext uri="{FF2B5EF4-FFF2-40B4-BE49-F238E27FC236}">
                <a16:creationId xmlns:a16="http://schemas.microsoft.com/office/drawing/2014/main" id="{4DA3A48F-5808-774D-A33D-3470FB30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79" y="4640145"/>
            <a:ext cx="2431209" cy="1468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A8A3A6-7CA5-7D44-A2DF-10C8995F0FA8}"/>
                  </a:ext>
                </a:extLst>
              </p:cNvPr>
              <p:cNvSpPr txBox="1"/>
              <p:nvPr/>
            </p:nvSpPr>
            <p:spPr>
              <a:xfrm>
                <a:off x="824132" y="1960656"/>
                <a:ext cx="2840547" cy="90505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Inlet velocity profile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=4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A8A3A6-7CA5-7D44-A2DF-10C8995F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32" y="1960656"/>
                <a:ext cx="2840547" cy="905056"/>
              </a:xfrm>
              <a:prstGeom prst="rect">
                <a:avLst/>
              </a:prstGeom>
              <a:blipFill>
                <a:blip r:embed="rId4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52C7C963-07F4-294E-B15F-FE55BE78D279}"/>
              </a:ext>
            </a:extLst>
          </p:cNvPr>
          <p:cNvSpPr/>
          <p:nvPr/>
        </p:nvSpPr>
        <p:spPr>
          <a:xfrm>
            <a:off x="2878342" y="3004413"/>
            <a:ext cx="281649" cy="1581665"/>
          </a:xfrm>
          <a:custGeom>
            <a:avLst/>
            <a:gdLst>
              <a:gd name="connsiteX0" fmla="*/ 37071 w 2088319"/>
              <a:gd name="connsiteY0" fmla="*/ 0 h 1581665"/>
              <a:gd name="connsiteX1" fmla="*/ 2088292 w 2088319"/>
              <a:gd name="connsiteY1" fmla="*/ 691979 h 1581665"/>
              <a:gd name="connsiteX2" fmla="*/ 0 w 2088319"/>
              <a:gd name="connsiteY2" fmla="*/ 1581665 h 1581665"/>
              <a:gd name="connsiteX3" fmla="*/ 0 w 2088319"/>
              <a:gd name="connsiteY3" fmla="*/ 1581665 h 15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319" h="1581665">
                <a:moveTo>
                  <a:pt x="37071" y="0"/>
                </a:moveTo>
                <a:cubicBezTo>
                  <a:pt x="1065770" y="214184"/>
                  <a:pt x="2094470" y="428368"/>
                  <a:pt x="2088292" y="691979"/>
                </a:cubicBezTo>
                <a:cubicBezTo>
                  <a:pt x="2082114" y="955590"/>
                  <a:pt x="0" y="1581665"/>
                  <a:pt x="0" y="1581665"/>
                </a:cubicBezTo>
                <a:lnTo>
                  <a:pt x="0" y="158166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B82718-7BA0-F14D-B9CB-E9EECC711EE4}"/>
              </a:ext>
            </a:extLst>
          </p:cNvPr>
          <p:cNvSpPr/>
          <p:nvPr/>
        </p:nvSpPr>
        <p:spPr>
          <a:xfrm>
            <a:off x="2837059" y="4639190"/>
            <a:ext cx="565167" cy="1581665"/>
          </a:xfrm>
          <a:custGeom>
            <a:avLst/>
            <a:gdLst>
              <a:gd name="connsiteX0" fmla="*/ 37071 w 2088319"/>
              <a:gd name="connsiteY0" fmla="*/ 0 h 1581665"/>
              <a:gd name="connsiteX1" fmla="*/ 2088292 w 2088319"/>
              <a:gd name="connsiteY1" fmla="*/ 691979 h 1581665"/>
              <a:gd name="connsiteX2" fmla="*/ 0 w 2088319"/>
              <a:gd name="connsiteY2" fmla="*/ 1581665 h 1581665"/>
              <a:gd name="connsiteX3" fmla="*/ 0 w 2088319"/>
              <a:gd name="connsiteY3" fmla="*/ 1581665 h 15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319" h="1581665">
                <a:moveTo>
                  <a:pt x="37071" y="0"/>
                </a:moveTo>
                <a:cubicBezTo>
                  <a:pt x="1065770" y="214184"/>
                  <a:pt x="2094470" y="428368"/>
                  <a:pt x="2088292" y="691979"/>
                </a:cubicBezTo>
                <a:cubicBezTo>
                  <a:pt x="2082114" y="955590"/>
                  <a:pt x="0" y="1581665"/>
                  <a:pt x="0" y="1581665"/>
                </a:cubicBezTo>
                <a:lnTo>
                  <a:pt x="0" y="158166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73664-31E5-F347-8FF5-0A13C5EFE716}"/>
              </a:ext>
            </a:extLst>
          </p:cNvPr>
          <p:cNvSpPr txBox="1"/>
          <p:nvPr/>
        </p:nvSpPr>
        <p:spPr>
          <a:xfrm>
            <a:off x="1644503" y="3474794"/>
            <a:ext cx="14730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Umax</a:t>
            </a:r>
            <a:r>
              <a:rPr lang="en-US" sz="1400"/>
              <a:t> = 0.5 m/s</a:t>
            </a:r>
          </a:p>
          <a:p>
            <a:r>
              <a:rPr lang="en-US" sz="1400">
                <a:cs typeface="Calibri" panose="020F0502020204030204"/>
              </a:rPr>
              <a:t>Re = 992</a:t>
            </a: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0C13EEC6-64A7-D31A-D44C-F01654402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79" y="3009354"/>
            <a:ext cx="2398516" cy="1473432"/>
          </a:xfrm>
          <a:prstGeom prst="rect">
            <a:avLst/>
          </a:prstGeom>
        </p:spPr>
      </p:pic>
      <p:pic>
        <p:nvPicPr>
          <p:cNvPr id="9" name="Picture 18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6E9BE50E-4F61-3044-2C2F-5108CCCAD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747" y="4640145"/>
            <a:ext cx="2411376" cy="1472831"/>
          </a:xfrm>
          <a:prstGeom prst="rect">
            <a:avLst/>
          </a:prstGeom>
        </p:spPr>
      </p:pic>
      <p:pic>
        <p:nvPicPr>
          <p:cNvPr id="19" name="Picture 1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6046B8F-A6C9-3744-42B3-34DDEDF03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314" y="1416091"/>
            <a:ext cx="2398516" cy="1421086"/>
          </a:xfrm>
          <a:prstGeom prst="rect">
            <a:avLst/>
          </a:prstGeom>
        </p:spPr>
      </p:pic>
      <p:pic>
        <p:nvPicPr>
          <p:cNvPr id="20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7ABDB66E-F0C4-60B1-3308-3D51A5308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1179" y="1388845"/>
            <a:ext cx="2398516" cy="1470292"/>
          </a:xfrm>
          <a:prstGeom prst="rect">
            <a:avLst/>
          </a:prstGeom>
        </p:spPr>
      </p:pic>
      <p:pic>
        <p:nvPicPr>
          <p:cNvPr id="29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4F5338C7-1A81-6B2E-DCE5-A319E44B97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054"/>
          <a:stretch/>
        </p:blipFill>
        <p:spPr>
          <a:xfrm>
            <a:off x="10079701" y="2992185"/>
            <a:ext cx="346727" cy="1490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05356C-668F-164E-98A8-BC6E996B8D5B}"/>
              </a:ext>
            </a:extLst>
          </p:cNvPr>
          <p:cNvSpPr txBox="1"/>
          <p:nvPr/>
        </p:nvSpPr>
        <p:spPr>
          <a:xfrm>
            <a:off x="1709551" y="5339187"/>
            <a:ext cx="14464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Umax = 1 m/s</a:t>
            </a:r>
            <a:endParaRPr lang="en-US"/>
          </a:p>
          <a:p>
            <a:r>
              <a:rPr lang="en-US" sz="1400">
                <a:cs typeface="Calibri"/>
              </a:rPr>
              <a:t>Re  = 1985 </a:t>
            </a:r>
            <a:endParaRPr lang="en-US"/>
          </a:p>
        </p:txBody>
      </p:sp>
      <p:pic>
        <p:nvPicPr>
          <p:cNvPr id="21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F9E0D627-43B6-B64F-8704-44B28EFCA6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366"/>
          <a:stretch/>
        </p:blipFill>
        <p:spPr>
          <a:xfrm>
            <a:off x="10072468" y="4630248"/>
            <a:ext cx="353960" cy="14781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DAE41C-4CB3-5442-A3EE-EECAB764277E}"/>
              </a:ext>
            </a:extLst>
          </p:cNvPr>
          <p:cNvSpPr txBox="1"/>
          <p:nvPr/>
        </p:nvSpPr>
        <p:spPr>
          <a:xfrm>
            <a:off x="10409619" y="4247948"/>
            <a:ext cx="565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1e-6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AB770-1753-F94F-ACC9-C58D92DDEC6C}"/>
              </a:ext>
            </a:extLst>
          </p:cNvPr>
          <p:cNvSpPr txBox="1"/>
          <p:nvPr/>
        </p:nvSpPr>
        <p:spPr>
          <a:xfrm>
            <a:off x="10390028" y="5913078"/>
            <a:ext cx="565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1e-6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09FD9-6A7D-854F-8CE5-2F7EB02605CC}"/>
              </a:ext>
            </a:extLst>
          </p:cNvPr>
          <p:cNvSpPr txBox="1"/>
          <p:nvPr/>
        </p:nvSpPr>
        <p:spPr>
          <a:xfrm>
            <a:off x="10348989" y="2863969"/>
            <a:ext cx="8129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0.533</a:t>
            </a:r>
            <a:endParaRPr lang="en-US" sz="1400">
              <a:cs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E8F61-365D-CE49-A41A-B6D582388BEB}"/>
              </a:ext>
            </a:extLst>
          </p:cNvPr>
          <p:cNvSpPr txBox="1"/>
          <p:nvPr/>
        </p:nvSpPr>
        <p:spPr>
          <a:xfrm>
            <a:off x="10390028" y="4555725"/>
            <a:ext cx="8129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1.09</a:t>
            </a: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48527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7467-3C6E-F34C-857B-D982FAD9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and configuration setup (draft)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DA99-3147-7F41-BDE5-9050E32BBAE6}"/>
              </a:ext>
            </a:extLst>
          </p:cNvPr>
          <p:cNvSpPr txBox="1"/>
          <p:nvPr/>
        </p:nvSpPr>
        <p:spPr>
          <a:xfrm>
            <a:off x="838200" y="1083428"/>
            <a:ext cx="37332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./</a:t>
            </a:r>
            <a:r>
              <a:rPr lang="en-US" sz="1500" err="1"/>
              <a:t>project_name</a:t>
            </a:r>
            <a:endParaRPr lang="en-US" sz="1500"/>
          </a:p>
          <a:p>
            <a:pPr lvl="1"/>
            <a:r>
              <a:rPr lang="en-US" sz="1500"/>
              <a:t>/cad</a:t>
            </a:r>
          </a:p>
          <a:p>
            <a:pPr lvl="2"/>
            <a:r>
              <a:rPr lang="en-US" sz="1500" b="1" err="1">
                <a:solidFill>
                  <a:srgbClr val="0432FF"/>
                </a:solidFill>
              </a:rPr>
              <a:t>my_doe.json</a:t>
            </a:r>
            <a:endParaRPr lang="en-US" sz="1500" b="1">
              <a:solidFill>
                <a:srgbClr val="0432FF"/>
              </a:solidFill>
            </a:endParaRPr>
          </a:p>
          <a:p>
            <a:pPr lvl="2"/>
            <a:r>
              <a:rPr lang="en-US" sz="1500"/>
              <a:t>my_cad_01.brep</a:t>
            </a:r>
          </a:p>
          <a:p>
            <a:pPr lvl="2"/>
            <a:r>
              <a:rPr lang="en-US" sz="1500"/>
              <a:t>my_cad_01.msh</a:t>
            </a:r>
          </a:p>
          <a:p>
            <a:pPr lvl="2"/>
            <a:r>
              <a:rPr lang="en-US" sz="1500"/>
              <a:t>my_cad_02.brep</a:t>
            </a:r>
          </a:p>
          <a:p>
            <a:pPr lvl="2"/>
            <a:r>
              <a:rPr lang="en-US" sz="1500"/>
              <a:t>my_cad_02.msh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</a:t>
            </a:r>
            <a:r>
              <a:rPr lang="en-US" sz="1500" err="1"/>
              <a:t>data_trng</a:t>
            </a:r>
            <a:endParaRPr lang="en-US" sz="1500"/>
          </a:p>
          <a:p>
            <a:pPr lvl="2"/>
            <a:r>
              <a:rPr lang="en-US" sz="1500" b="1" err="1">
                <a:solidFill>
                  <a:srgbClr val="0432FF"/>
                </a:solidFill>
              </a:rPr>
              <a:t>userLib.py</a:t>
            </a:r>
            <a:endParaRPr lang="en-US" sz="1500" b="1">
              <a:solidFill>
                <a:srgbClr val="0432FF"/>
              </a:solidFill>
            </a:endParaRPr>
          </a:p>
          <a:p>
            <a:pPr lvl="2"/>
            <a:r>
              <a:rPr lang="en-US" sz="1500"/>
              <a:t>data_01.vtk</a:t>
            </a:r>
          </a:p>
          <a:p>
            <a:pPr lvl="2"/>
            <a:r>
              <a:rPr lang="en-US" sz="1500"/>
              <a:t>data_02.vtk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</a:t>
            </a:r>
            <a:r>
              <a:rPr lang="en-US" sz="1500" err="1"/>
              <a:t>pinn</a:t>
            </a:r>
            <a:endParaRPr lang="en-US" sz="1500"/>
          </a:p>
          <a:p>
            <a:pPr lvl="2"/>
            <a:r>
              <a:rPr lang="en-US" sz="1500" err="1"/>
              <a:t>config.trng</a:t>
            </a:r>
            <a:endParaRPr lang="en-US" sz="1500"/>
          </a:p>
          <a:p>
            <a:pPr lvl="2"/>
            <a:r>
              <a:rPr lang="en-US" sz="1500" err="1"/>
              <a:t>config.pred</a:t>
            </a:r>
            <a:endParaRPr lang="en-US" sz="1500"/>
          </a:p>
          <a:p>
            <a:pPr lvl="2"/>
            <a:r>
              <a:rPr lang="en-US" sz="1500" err="1"/>
              <a:t>model.pt</a:t>
            </a:r>
            <a:r>
              <a:rPr lang="en-US" sz="1500"/>
              <a:t> (trained model)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/predictions</a:t>
            </a:r>
          </a:p>
          <a:p>
            <a:pPr lvl="2"/>
            <a:r>
              <a:rPr lang="en-US" sz="1500"/>
              <a:t>run_01.vtk</a:t>
            </a:r>
          </a:p>
          <a:p>
            <a:pPr lvl="2"/>
            <a:r>
              <a:rPr lang="en-US" sz="1500"/>
              <a:t>run_02.vtk</a:t>
            </a:r>
          </a:p>
          <a:p>
            <a:pPr lvl="2"/>
            <a:r>
              <a:rPr lang="en-US" sz="150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B062D-9F27-8240-84BB-51B91E20A424}"/>
              </a:ext>
            </a:extLst>
          </p:cNvPr>
          <p:cNvSpPr txBox="1"/>
          <p:nvPr/>
        </p:nvSpPr>
        <p:spPr>
          <a:xfrm>
            <a:off x="5768766" y="1229823"/>
            <a:ext cx="334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rgbClr val="0432FF"/>
                </a:solidFill>
              </a:rPr>
              <a:t>my_doe.json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C5668-B7D0-4B42-804C-16C61CC88F41}"/>
              </a:ext>
            </a:extLst>
          </p:cNvPr>
          <p:cNvSpPr txBox="1"/>
          <p:nvPr/>
        </p:nvSpPr>
        <p:spPr>
          <a:xfrm>
            <a:off x="5741224" y="3714654"/>
            <a:ext cx="560505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userLib.py</a:t>
            </a:r>
          </a:p>
          <a:p>
            <a:endParaRPr lang="en-US"/>
          </a:p>
          <a:p>
            <a:r>
              <a:rPr lang="en-US">
                <a:latin typeface="Courier New"/>
                <a:cs typeface="Courier New"/>
              </a:rPr>
              <a:t>class Inlet(PDE):</a:t>
            </a:r>
          </a:p>
          <a:p>
            <a:pPr lvl="1"/>
            <a:r>
              <a:rPr lang="en-US">
                <a:latin typeface="Courier New"/>
                <a:cs typeface="Courier New"/>
              </a:rPr>
              <a:t>def __</a:t>
            </a:r>
            <a:r>
              <a:rPr lang="en-US" err="1">
                <a:latin typeface="Courier New"/>
                <a:cs typeface="Courier New"/>
              </a:rPr>
              <a:t>init</a:t>
            </a:r>
            <a:r>
              <a:rPr lang="en-US">
                <a:latin typeface="Courier New"/>
                <a:cs typeface="Courier New"/>
              </a:rPr>
              <a:t>__(self, ...):</a:t>
            </a:r>
          </a:p>
          <a:p>
            <a:pPr lvl="1"/>
            <a:r>
              <a:rPr lang="en-US">
                <a:latin typeface="Courier New"/>
                <a:cs typeface="Courier New"/>
              </a:rPr>
              <a:t>...</a:t>
            </a:r>
          </a:p>
          <a:p>
            <a:pPr lvl="1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>
                <a:latin typeface="Courier New"/>
                <a:cs typeface="Courier New"/>
              </a:rPr>
              <a:t>def forward(self, ...):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3AE82-C845-E84C-BDAB-4603AB65694E}"/>
              </a:ext>
            </a:extLst>
          </p:cNvPr>
          <p:cNvSpPr txBox="1"/>
          <p:nvPr/>
        </p:nvSpPr>
        <p:spPr>
          <a:xfrm>
            <a:off x="9108866" y="1390176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Augusto (10 points):</a:t>
            </a:r>
          </a:p>
          <a:p>
            <a:pPr marL="342900" indent="-342900">
              <a:buAutoNum type="arabicParenR"/>
            </a:pPr>
            <a:r>
              <a:rPr lang="en-US" b="1">
                <a:solidFill>
                  <a:srgbClr val="FF0000"/>
                </a:solidFill>
              </a:rPr>
              <a:t>fixed geometry (only </a:t>
            </a:r>
            <a:r>
              <a:rPr lang="en-US" b="1" err="1">
                <a:solidFill>
                  <a:srgbClr val="FF0000"/>
                </a:solidFill>
              </a:rPr>
              <a:t>Umax</a:t>
            </a:r>
            <a:r>
              <a:rPr lang="en-US" b="1">
                <a:solidFill>
                  <a:srgbClr val="FF0000"/>
                </a:solidFill>
              </a:rPr>
              <a:t>),</a:t>
            </a:r>
          </a:p>
          <a:p>
            <a:pPr marL="342900" indent="-342900">
              <a:buAutoNum type="arabicParenR"/>
            </a:pPr>
            <a:r>
              <a:rPr lang="en-US" b="1">
                <a:solidFill>
                  <a:srgbClr val="FF0000"/>
                </a:solidFill>
              </a:rPr>
              <a:t>Parametrized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08CE0-0C0C-8446-A9DF-653C1F028167}"/>
              </a:ext>
            </a:extLst>
          </p:cNvPr>
          <p:cNvSpPr txBox="1"/>
          <p:nvPr/>
        </p:nvSpPr>
        <p:spPr>
          <a:xfrm>
            <a:off x="2755900" y="3207086"/>
            <a:ext cx="334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Andre:</a:t>
            </a:r>
          </a:p>
          <a:p>
            <a:r>
              <a:rPr lang="en-US" b="1">
                <a:solidFill>
                  <a:srgbClr val="FF0000"/>
                </a:solidFill>
              </a:rPr>
              <a:t>Export densified (collocation) *.</a:t>
            </a:r>
            <a:r>
              <a:rPr lang="en-US" b="1" err="1">
                <a:solidFill>
                  <a:srgbClr val="FF0000"/>
                </a:solidFill>
              </a:rPr>
              <a:t>vtk</a:t>
            </a:r>
            <a:r>
              <a:rPr lang="en-US" b="1">
                <a:solidFill>
                  <a:srgbClr val="FF0000"/>
                </a:solidFill>
              </a:rPr>
              <a:t> (shaft, airfoil, airfoil doe)</a:t>
            </a:r>
          </a:p>
        </p:txBody>
      </p:sp>
      <p:pic>
        <p:nvPicPr>
          <p:cNvPr id="6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296A948-8766-C43F-1797-C3221143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6" y="2215528"/>
            <a:ext cx="6989851" cy="10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32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A811-77FC-0244-B3D6-48EA07C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geometry to visualization of 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9FF33-B9FC-5A4D-97E2-9645E83D781E}"/>
              </a:ext>
            </a:extLst>
          </p:cNvPr>
          <p:cNvSpPr/>
          <p:nvPr/>
        </p:nvSpPr>
        <p:spPr>
          <a:xfrm>
            <a:off x="8457174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Training vs prediction as well as solver configurations can be defined through a file system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892384-A848-A943-9B6B-22A26B2CA4AA}"/>
              </a:ext>
            </a:extLst>
          </p:cNvPr>
          <p:cNvSpPr/>
          <p:nvPr/>
        </p:nvSpPr>
        <p:spPr>
          <a:xfrm>
            <a:off x="861687" y="5047374"/>
            <a:ext cx="1348112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/>
              <a:t>AWS-UCF-PINN:</a:t>
            </a:r>
          </a:p>
          <a:p>
            <a:r>
              <a:rPr lang="en-US" sz="1050"/>
              <a:t>Use </a:t>
            </a:r>
            <a:r>
              <a:rPr lang="en-US" sz="1050" err="1"/>
              <a:t>FreeCAD</a:t>
            </a:r>
            <a:endParaRPr lang="en-US" sz="1050"/>
          </a:p>
          <a:p>
            <a:endParaRPr lang="en-US" sz="1050"/>
          </a:p>
          <a:p>
            <a:r>
              <a:rPr lang="en-US" sz="1050"/>
              <a:t>Alternatives:</a:t>
            </a:r>
            <a:endParaRPr lang="en-US" sz="1050">
              <a:cs typeface="Calibri"/>
            </a:endParaRPr>
          </a:p>
          <a:p>
            <a:r>
              <a:rPr lang="en-US" sz="1050"/>
              <a:t>Fusion360, Inventor, </a:t>
            </a:r>
            <a:r>
              <a:rPr lang="en-US" sz="1050" err="1"/>
              <a:t>SolidEdge</a:t>
            </a:r>
            <a:r>
              <a:rPr lang="en-US" sz="1050"/>
              <a:t>, etc.</a:t>
            </a:r>
            <a:endParaRPr lang="en-US" sz="1050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1AB5E0-4310-E34D-A543-FED9B8E0B424}"/>
              </a:ext>
            </a:extLst>
          </p:cNvPr>
          <p:cNvSpPr/>
          <p:nvPr/>
        </p:nvSpPr>
        <p:spPr>
          <a:xfrm>
            <a:off x="3886199" y="5047374"/>
            <a:ext cx="4442063" cy="118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ea typeface="+mn-lt"/>
                <a:cs typeface="+mn-lt"/>
              </a:rPr>
              <a:t>AWS-UCF-PINN</a:t>
            </a:r>
            <a:r>
              <a:rPr lang="en-US" sz="1050"/>
              <a:t>:</a:t>
            </a:r>
            <a:endParaRPr lang="en-US"/>
          </a:p>
          <a:p>
            <a:r>
              <a:rPr lang="en-US" sz="1050"/>
              <a:t>We will design a metafile system (similar to scripts used by other computational mechanics packages).</a:t>
            </a:r>
            <a:endParaRPr lang="en-US" sz="1050">
              <a:cs typeface="Calibri" panose="020F0502020204030204"/>
            </a:endParaRPr>
          </a:p>
          <a:p>
            <a:endParaRPr lang="en-US" sz="1050">
              <a:cs typeface="Calibri" panose="020F0502020204030204"/>
            </a:endParaRPr>
          </a:p>
          <a:p>
            <a:r>
              <a:rPr lang="en-US" sz="1050"/>
              <a:t>This is where libraries such as </a:t>
            </a:r>
            <a:r>
              <a:rPr lang="en-US" sz="1050" err="1"/>
              <a:t>Vedo</a:t>
            </a:r>
            <a:r>
              <a:rPr lang="en-US" sz="1050"/>
              <a:t> will be used</a:t>
            </a:r>
            <a:endParaRPr lang="en-US" sz="1050">
              <a:cs typeface="Calibri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C93357F-7353-5141-BD76-B753BCEC1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9012" r="7976" b="16228"/>
          <a:stretch/>
        </p:blipFill>
        <p:spPr bwMode="auto">
          <a:xfrm>
            <a:off x="2537930" y="1818472"/>
            <a:ext cx="1020137" cy="7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4889C3-3AEF-E641-BFE1-EEA5485454FB}"/>
              </a:ext>
            </a:extLst>
          </p:cNvPr>
          <p:cNvSpPr/>
          <p:nvPr/>
        </p:nvSpPr>
        <p:spPr>
          <a:xfrm>
            <a:off x="838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1) Geometry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0D09E-F58D-6643-ACFE-95F46959CDB7}"/>
              </a:ext>
            </a:extLst>
          </p:cNvPr>
          <p:cNvSpPr/>
          <p:nvPr/>
        </p:nvSpPr>
        <p:spPr>
          <a:xfrm>
            <a:off x="2362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2) Mesh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9F3F5-F890-E440-B833-D8253F24B9E4}"/>
              </a:ext>
            </a:extLst>
          </p:cNvPr>
          <p:cNvSpPr/>
          <p:nvPr/>
        </p:nvSpPr>
        <p:spPr>
          <a:xfrm>
            <a:off x="3886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3) Governing equations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263D7-F984-2C44-BF96-0985E8717631}"/>
              </a:ext>
            </a:extLst>
          </p:cNvPr>
          <p:cNvSpPr/>
          <p:nvPr/>
        </p:nvSpPr>
        <p:spPr>
          <a:xfrm>
            <a:off x="5410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4) Material formulation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AA1FFF-6B0F-BE48-AC4A-8D0B3CA95864}"/>
              </a:ext>
            </a:extLst>
          </p:cNvPr>
          <p:cNvSpPr/>
          <p:nvPr/>
        </p:nvSpPr>
        <p:spPr>
          <a:xfrm>
            <a:off x="6934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5) Boundary conditions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EC984F-6E0D-7B43-94BC-A7CFFF4A3F52}"/>
              </a:ext>
            </a:extLst>
          </p:cNvPr>
          <p:cNvSpPr/>
          <p:nvPr/>
        </p:nvSpPr>
        <p:spPr>
          <a:xfrm>
            <a:off x="8458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6) 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56E9F3-E003-E145-A7A9-08E76F40BB9C}"/>
              </a:ext>
            </a:extLst>
          </p:cNvPr>
          <p:cNvSpPr/>
          <p:nvPr/>
        </p:nvSpPr>
        <p:spPr>
          <a:xfrm>
            <a:off x="9982200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7) Post-processing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4DB4F-A194-5342-8877-F5F9E7E08E3F}"/>
              </a:ext>
            </a:extLst>
          </p:cNvPr>
          <p:cNvSpPr txBox="1"/>
          <p:nvPr/>
        </p:nvSpPr>
        <p:spPr>
          <a:xfrm>
            <a:off x="3886199" y="1818472"/>
            <a:ext cx="11673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Fluid dynamics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Heat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Elasticity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E54370-B3CC-B84C-A0E2-DF3E04DCBAC1}"/>
              </a:ext>
            </a:extLst>
          </p:cNvPr>
          <p:cNvSpPr txBox="1"/>
          <p:nvPr/>
        </p:nvSpPr>
        <p:spPr>
          <a:xfrm>
            <a:off x="5410199" y="1818472"/>
            <a:ext cx="13940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Material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Constants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Varying properties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D65DD9-97A0-424D-A3FA-D040B3173A30}"/>
              </a:ext>
            </a:extLst>
          </p:cNvPr>
          <p:cNvSpPr txBox="1"/>
          <p:nvPr/>
        </p:nvSpPr>
        <p:spPr>
          <a:xfrm>
            <a:off x="6934198" y="1818472"/>
            <a:ext cx="13940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Temperatures, pressures, forces, displacements, etc.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815D612-03CC-284B-872B-3857CC25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200" y="1818472"/>
            <a:ext cx="1305162" cy="1009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5538D6-B7CD-764F-89CE-C0426645E7E0}"/>
                  </a:ext>
                </a:extLst>
              </p:cNvPr>
              <p:cNvSpPr txBox="1"/>
              <p:nvPr/>
            </p:nvSpPr>
            <p:spPr>
              <a:xfrm>
                <a:off x="8479699" y="1818472"/>
                <a:ext cx="1394064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Find solution of PDEs at domain of interest</a:t>
                </a:r>
              </a:p>
              <a:p>
                <a:endParaRPr lang="en-US" sz="105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/>
                  <a:t> is usually defined here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5538D6-B7CD-764F-89CE-C0426645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9" y="1818472"/>
                <a:ext cx="1394064" cy="900246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59606-BE35-8545-A515-3E0C97868523}"/>
              </a:ext>
            </a:extLst>
          </p:cNvPr>
          <p:cNvGrpSpPr/>
          <p:nvPr/>
        </p:nvGrpSpPr>
        <p:grpSpPr>
          <a:xfrm>
            <a:off x="838201" y="1818472"/>
            <a:ext cx="1371598" cy="777620"/>
            <a:chOff x="838201" y="1788420"/>
            <a:chExt cx="1371598" cy="777620"/>
          </a:xfrm>
        </p:grpSpPr>
        <p:pic>
          <p:nvPicPr>
            <p:cNvPr id="17" name="Picture 2" descr="What's the Difference Between Parametric and Direct Modeling? |  Engineering.com">
              <a:extLst>
                <a:ext uri="{FF2B5EF4-FFF2-40B4-BE49-F238E27FC236}">
                  <a16:creationId xmlns:a16="http://schemas.microsoft.com/office/drawing/2014/main" id="{AF4B2808-DF45-774B-92DB-CA3A3FA411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61" r="18222" b="4760"/>
            <a:stretch/>
          </p:blipFill>
          <p:spPr bwMode="auto">
            <a:xfrm>
              <a:off x="838201" y="1788420"/>
              <a:ext cx="1371598" cy="770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79FC3D-EC4E-0A4B-A2AA-7B9B64FA8896}"/>
                </a:ext>
              </a:extLst>
            </p:cNvPr>
            <p:cNvCxnSpPr/>
            <p:nvPr/>
          </p:nvCxnSpPr>
          <p:spPr>
            <a:xfrm>
              <a:off x="1816122" y="2471772"/>
              <a:ext cx="317477" cy="9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26E68C-0CF5-1445-8379-77F895A78D5F}"/>
              </a:ext>
            </a:extLst>
          </p:cNvPr>
          <p:cNvSpPr txBox="1"/>
          <p:nvPr/>
        </p:nvSpPr>
        <p:spPr>
          <a:xfrm>
            <a:off x="865076" y="2602548"/>
            <a:ext cx="13715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3D modeling (primitives, transformations, parametrization, etc.)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7AE44-B34D-0849-88C0-109A07F39C58}"/>
              </a:ext>
            </a:extLst>
          </p:cNvPr>
          <p:cNvSpPr txBox="1"/>
          <p:nvPr/>
        </p:nvSpPr>
        <p:spPr>
          <a:xfrm>
            <a:off x="2363151" y="2602547"/>
            <a:ext cx="137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Mesh geometrical model or import it from a different application.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0F0BF7-4125-AF44-83A7-0CA037DC5C79}"/>
              </a:ext>
            </a:extLst>
          </p:cNvPr>
          <p:cNvCxnSpPr>
            <a:cxnSpLocks/>
          </p:cNvCxnSpPr>
          <p:nvPr/>
        </p:nvCxnSpPr>
        <p:spPr>
          <a:xfrm>
            <a:off x="830119" y="4860006"/>
            <a:ext cx="105317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431FE2-B138-3245-824C-DD0D2BEDC692}"/>
              </a:ext>
            </a:extLst>
          </p:cNvPr>
          <p:cNvSpPr txBox="1"/>
          <p:nvPr/>
        </p:nvSpPr>
        <p:spPr>
          <a:xfrm>
            <a:off x="8457174" y="3153546"/>
            <a:ext cx="13716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050"/>
              <a:t>Train PINN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Pick NN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Define loss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Run optimizer</a:t>
            </a:r>
          </a:p>
          <a:p>
            <a:endParaRPr lang="en-US" sz="1050"/>
          </a:p>
          <a:p>
            <a:pPr marL="228600" indent="-228600">
              <a:buFont typeface="+mj-lt"/>
              <a:buAutoNum type="arabicParenR" startAt="2"/>
            </a:pPr>
            <a:r>
              <a:rPr lang="en-US" sz="1050"/>
              <a:t>Predictions with trained PINN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7E61E-00D3-684C-8BFA-3772E6403DEC}"/>
                  </a:ext>
                </a:extLst>
              </p:cNvPr>
              <p:cNvSpPr txBox="1"/>
              <p:nvPr/>
            </p:nvSpPr>
            <p:spPr>
              <a:xfrm>
                <a:off x="6843386" y="3239403"/>
                <a:ext cx="1371602" cy="153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Dirichlet</a:t>
                </a:r>
                <a:r>
                  <a:rPr lang="en-US" sz="1050" b="1">
                    <a:ea typeface="Cambria Math" panose="02040503050406030204" pitchFamily="18" charset="0"/>
                  </a:rPr>
                  <a:t>:   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1050" b="1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Neuman</a:t>
                </a:r>
                <a:r>
                  <a:rPr lang="en-US" sz="1050" b="1">
                    <a:ea typeface="Cambria Math" panose="02040503050406030204" pitchFamily="18" charset="0"/>
                  </a:rPr>
                  <a:t>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1050" b="1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Robin</a:t>
                </a:r>
                <a:r>
                  <a:rPr lang="en-US" sz="1050" b="1">
                    <a:ea typeface="Cambria Math" panose="02040503050406030204" pitchFamily="18" charset="0"/>
                  </a:rPr>
                  <a:t>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050"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Others</a:t>
                </a:r>
                <a:endParaRPr lang="en-US" sz="105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7E61E-00D3-684C-8BFA-3772E640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386" y="3239403"/>
                <a:ext cx="1371602" cy="1536446"/>
              </a:xfrm>
              <a:prstGeom prst="rect">
                <a:avLst/>
              </a:prstGeom>
              <a:blipFill>
                <a:blip r:embed="rId6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11D8D-E780-D94D-816A-C6564DC04FA4}"/>
                  </a:ext>
                </a:extLst>
              </p:cNvPr>
              <p:cNvSpPr txBox="1"/>
              <p:nvPr/>
            </p:nvSpPr>
            <p:spPr>
              <a:xfrm>
                <a:off x="3886199" y="3799332"/>
                <a:ext cx="1371602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11D8D-E780-D94D-816A-C6564DC0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99" y="3799332"/>
                <a:ext cx="1371602" cy="41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2C5DD25-DB87-1D40-A316-1CBD79606F67}"/>
              </a:ext>
            </a:extLst>
          </p:cNvPr>
          <p:cNvSpPr txBox="1"/>
          <p:nvPr/>
        </p:nvSpPr>
        <p:spPr>
          <a:xfrm>
            <a:off x="823586" y="3880668"/>
            <a:ext cx="2971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Sample domain (space)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B65D03-E625-884C-B933-CD69CFD9CD0A}"/>
                  </a:ext>
                </a:extLst>
              </p:cNvPr>
              <p:cNvSpPr txBox="1"/>
              <p:nvPr/>
            </p:nvSpPr>
            <p:spPr>
              <a:xfrm>
                <a:off x="5364793" y="3880668"/>
                <a:ext cx="1371601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0"/>
                  <a:t>Model for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05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B65D03-E625-884C-B933-CD69CFD9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793" y="3880668"/>
                <a:ext cx="1371601" cy="253916"/>
              </a:xfrm>
              <a:prstGeom prst="rect">
                <a:avLst/>
              </a:prstGeom>
              <a:blipFill>
                <a:blip r:embed="rId8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F607B6E-CACB-C74C-B6B4-0872BE7D1CE9}"/>
              </a:ext>
            </a:extLst>
          </p:cNvPr>
          <p:cNvGrpSpPr/>
          <p:nvPr/>
        </p:nvGrpSpPr>
        <p:grpSpPr>
          <a:xfrm>
            <a:off x="823588" y="3041311"/>
            <a:ext cx="10531759" cy="228072"/>
            <a:chOff x="823588" y="3163862"/>
            <a:chExt cx="10531759" cy="22807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81A5F-D55A-5845-83C2-99DAB7767234}"/>
                </a:ext>
              </a:extLst>
            </p:cNvPr>
            <p:cNvCxnSpPr>
              <a:cxnSpLocks/>
            </p:cNvCxnSpPr>
            <p:nvPr/>
          </p:nvCxnSpPr>
          <p:spPr>
            <a:xfrm>
              <a:off x="823588" y="3279775"/>
              <a:ext cx="105317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C2CF52-EC44-A04A-B09D-06EA76B74841}"/>
                </a:ext>
              </a:extLst>
            </p:cNvPr>
            <p:cNvSpPr/>
            <p:nvPr/>
          </p:nvSpPr>
          <p:spPr>
            <a:xfrm>
              <a:off x="5304748" y="3163862"/>
              <a:ext cx="1371600" cy="228072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“PINN jargon”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DD4BCB-7727-A74B-B80A-6A37D5C592F5}"/>
              </a:ext>
            </a:extLst>
          </p:cNvPr>
          <p:cNvCxnSpPr>
            <a:cxnSpLocks/>
          </p:cNvCxnSpPr>
          <p:nvPr/>
        </p:nvCxnSpPr>
        <p:spPr>
          <a:xfrm>
            <a:off x="822041" y="1212082"/>
            <a:ext cx="105317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513FA8B-256B-0341-9005-2D78E22E9790}"/>
              </a:ext>
            </a:extLst>
          </p:cNvPr>
          <p:cNvSpPr/>
          <p:nvPr/>
        </p:nvSpPr>
        <p:spPr>
          <a:xfrm>
            <a:off x="5110586" y="1095888"/>
            <a:ext cx="1970826" cy="2280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Computational mechanics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574DDF-8BA4-7348-A17C-735AF9132E32}"/>
              </a:ext>
            </a:extLst>
          </p:cNvPr>
          <p:cNvSpPr/>
          <p:nvPr/>
        </p:nvSpPr>
        <p:spPr>
          <a:xfrm>
            <a:off x="10134553" y="98492"/>
            <a:ext cx="1199783" cy="1828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/>
              <a:t>Third party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93F78F-E8B9-9846-A5E9-3B5DAF2D7B2A}"/>
              </a:ext>
            </a:extLst>
          </p:cNvPr>
          <p:cNvSpPr/>
          <p:nvPr/>
        </p:nvSpPr>
        <p:spPr>
          <a:xfrm>
            <a:off x="10134553" y="345525"/>
            <a:ext cx="1199783" cy="274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/>
              <a:t>Potential interface with other packages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71BC2B-6AC8-604C-9BC9-8488446F169E}"/>
              </a:ext>
            </a:extLst>
          </p:cNvPr>
          <p:cNvSpPr/>
          <p:nvPr/>
        </p:nvSpPr>
        <p:spPr>
          <a:xfrm>
            <a:off x="10134553" y="683997"/>
            <a:ext cx="1218143" cy="28386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b="1"/>
              <a:t>Bulk of parallelization</a:t>
            </a: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148854-621F-5B4B-951C-1F57DF4CFC73}"/>
              </a:ext>
            </a:extLst>
          </p:cNvPr>
          <p:cNvSpPr/>
          <p:nvPr/>
        </p:nvSpPr>
        <p:spPr>
          <a:xfrm>
            <a:off x="9982199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ea typeface="+mn-lt"/>
                <a:cs typeface="+mn-lt"/>
              </a:rPr>
              <a:t>AWS-UCF-PINN</a:t>
            </a:r>
            <a:r>
              <a:rPr lang="en-US" sz="1100"/>
              <a:t>: Generate results compatible with </a:t>
            </a:r>
            <a:r>
              <a:rPr lang="en-US" sz="1100" err="1"/>
              <a:t>ParaView</a:t>
            </a:r>
            <a:endParaRPr lang="en-US" sz="1100">
              <a:cs typeface="Calibri"/>
            </a:endParaRPr>
          </a:p>
          <a:p>
            <a:r>
              <a:rPr lang="en-US" sz="1100"/>
              <a:t>Alternatives:</a:t>
            </a:r>
            <a:endParaRPr lang="en-US" sz="1100">
              <a:cs typeface="Calibri"/>
            </a:endParaRPr>
          </a:p>
          <a:p>
            <a:r>
              <a:rPr lang="en-US" sz="1100"/>
              <a:t>Most FEA or CFD packages offer it</a:t>
            </a:r>
            <a:endParaRPr lang="en-US" sz="1100"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CED818-134A-9449-9A7E-4F68EF26A57C}"/>
              </a:ext>
            </a:extLst>
          </p:cNvPr>
          <p:cNvSpPr/>
          <p:nvPr/>
        </p:nvSpPr>
        <p:spPr>
          <a:xfrm>
            <a:off x="5388267" y="4745970"/>
            <a:ext cx="1371600" cy="2280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Our project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1E3A22-C397-7640-A6B4-3DA70A95A9FD}"/>
              </a:ext>
            </a:extLst>
          </p:cNvPr>
          <p:cNvSpPr/>
          <p:nvPr/>
        </p:nvSpPr>
        <p:spPr>
          <a:xfrm>
            <a:off x="2361174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>
                <a:ea typeface="+mn-lt"/>
                <a:cs typeface="+mn-lt"/>
              </a:rPr>
              <a:t>AWS-UCF-PINN</a:t>
            </a:r>
            <a:r>
              <a:rPr lang="en-US" sz="1050"/>
              <a:t>:</a:t>
            </a:r>
            <a:endParaRPr lang="en-US"/>
          </a:p>
          <a:p>
            <a:r>
              <a:rPr lang="en-US" sz="1050" err="1"/>
              <a:t>FreeCAD</a:t>
            </a:r>
            <a:r>
              <a:rPr lang="en-US" sz="1050"/>
              <a:t> / </a:t>
            </a:r>
            <a:r>
              <a:rPr lang="en-US" sz="1050" err="1"/>
              <a:t>GMesh</a:t>
            </a:r>
            <a:endParaRPr lang="en-US" sz="1050">
              <a:ea typeface="Calibri"/>
              <a:cs typeface="Calibri"/>
            </a:endParaRPr>
          </a:p>
          <a:p>
            <a:endParaRPr lang="en-US" sz="1050"/>
          </a:p>
          <a:p>
            <a:r>
              <a:rPr lang="en-US" sz="1050"/>
              <a:t>Alternatives:</a:t>
            </a:r>
            <a:endParaRPr lang="en-US" sz="1050">
              <a:ea typeface="Calibri"/>
              <a:cs typeface="Calibri"/>
            </a:endParaRPr>
          </a:p>
          <a:p>
            <a:r>
              <a:rPr lang="en-US" sz="1050"/>
              <a:t>Most FEA or CFD packages offer it</a:t>
            </a:r>
            <a:endParaRPr lang="en-US" sz="105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34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00E8-3F5C-C841-85C1-CDFD15B1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Improving PINN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EF7B7-3C6F-4A47-B4A7-B2C096DF43D8}"/>
              </a:ext>
            </a:extLst>
          </p:cNvPr>
          <p:cNvSpPr txBox="1"/>
          <p:nvPr/>
        </p:nvSpPr>
        <p:spPr>
          <a:xfrm>
            <a:off x="838200" y="1028423"/>
            <a:ext cx="610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Literature has recognized need for specialized training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2955F1-A118-1241-BAF9-1488B8C492B7}"/>
                  </a:ext>
                </a:extLst>
              </p:cNvPr>
              <p:cNvSpPr txBox="1"/>
              <p:nvPr/>
            </p:nvSpPr>
            <p:spPr>
              <a:xfrm>
                <a:off x="832193" y="1426817"/>
                <a:ext cx="25603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(a) Increase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𝑹𝒆</m:t>
                    </m:r>
                  </m:oMath>
                </a14:m>
                <a:endParaRPr lang="en-US" b="1">
                  <a:solidFill>
                    <a:srgbClr val="0432FF"/>
                  </a:solidFill>
                </a:endParaRP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CFD: warm start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2955F1-A118-1241-BAF9-1488B8C4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93" y="1426817"/>
                <a:ext cx="2560320" cy="1200329"/>
              </a:xfrm>
              <a:prstGeom prst="rect">
                <a:avLst/>
              </a:prstGeom>
              <a:blipFill>
                <a:blip r:embed="rId2"/>
                <a:stretch>
                  <a:fillRect l="-214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422F7A-9A47-CA4A-BE63-8A7D74F8D89D}"/>
              </a:ext>
            </a:extLst>
          </p:cNvPr>
          <p:cNvSpPr txBox="1"/>
          <p:nvPr/>
        </p:nvSpPr>
        <p:spPr>
          <a:xfrm>
            <a:off x="3616035" y="1357950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(b) Adaptive learning rate</a:t>
            </a:r>
          </a:p>
          <a:p>
            <a:endParaRPr lang="en-US"/>
          </a:p>
          <a:p>
            <a:r>
              <a:rPr lang="en-US"/>
              <a:t>CFD: --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A7C829-FD61-EA47-B3B6-C2883443E9A2}"/>
              </a:ext>
            </a:extLst>
          </p:cNvPr>
          <p:cNvGrpSpPr/>
          <p:nvPr/>
        </p:nvGrpSpPr>
        <p:grpSpPr>
          <a:xfrm>
            <a:off x="832193" y="2627146"/>
            <a:ext cx="2560320" cy="2183626"/>
            <a:chOff x="4418954" y="2188381"/>
            <a:chExt cx="3084782" cy="218362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36D1D8-26B0-BA45-92E6-AABBACB6DFB6}"/>
                </a:ext>
              </a:extLst>
            </p:cNvPr>
            <p:cNvCxnSpPr>
              <a:cxnSpLocks/>
            </p:cNvCxnSpPr>
            <p:nvPr/>
          </p:nvCxnSpPr>
          <p:spPr>
            <a:xfrm>
              <a:off x="4741682" y="4064230"/>
              <a:ext cx="2762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A8D85F-28DB-D746-A066-A8FFC1F4E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0960" y="2317423"/>
              <a:ext cx="0" cy="17468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8339AA-3904-B846-B38F-9C37F79877A7}"/>
                </a:ext>
              </a:extLst>
            </p:cNvPr>
            <p:cNvCxnSpPr>
              <a:cxnSpLocks/>
            </p:cNvCxnSpPr>
            <p:nvPr/>
          </p:nvCxnSpPr>
          <p:spPr>
            <a:xfrm>
              <a:off x="4780960" y="2780907"/>
              <a:ext cx="26300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101B11-8AE9-054B-BC8C-EDCF5B22F3D5}"/>
                </a:ext>
              </a:extLst>
            </p:cNvPr>
            <p:cNvSpPr/>
            <p:nvPr/>
          </p:nvSpPr>
          <p:spPr>
            <a:xfrm>
              <a:off x="4769962" y="2793770"/>
              <a:ext cx="2641077" cy="1061794"/>
            </a:xfrm>
            <a:custGeom>
              <a:avLst/>
              <a:gdLst>
                <a:gd name="connsiteX0" fmla="*/ 0 w 2601798"/>
                <a:gd name="connsiteY0" fmla="*/ 1084083 h 1084083"/>
                <a:gd name="connsiteX1" fmla="*/ 1159497 w 2601798"/>
                <a:gd name="connsiteY1" fmla="*/ 659877 h 1084083"/>
                <a:gd name="connsiteX2" fmla="*/ 1753385 w 2601798"/>
                <a:gd name="connsiteY2" fmla="*/ 16025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753385 w 2601798"/>
                <a:gd name="connsiteY2" fmla="*/ 16025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319752 w 2601798"/>
                <a:gd name="connsiteY2" fmla="*/ 103696 h 1084083"/>
                <a:gd name="connsiteX3" fmla="*/ 2601798 w 2601798"/>
                <a:gd name="connsiteY3" fmla="*/ 0 h 1084083"/>
                <a:gd name="connsiteX0" fmla="*/ 0 w 2601798"/>
                <a:gd name="connsiteY0" fmla="*/ 1084083 h 1084083"/>
                <a:gd name="connsiteX1" fmla="*/ 754144 w 2601798"/>
                <a:gd name="connsiteY1" fmla="*/ 857839 h 1084083"/>
                <a:gd name="connsiteX2" fmla="*/ 1442300 w 2601798"/>
                <a:gd name="connsiteY2" fmla="*/ 122550 h 1084083"/>
                <a:gd name="connsiteX3" fmla="*/ 2601798 w 2601798"/>
                <a:gd name="connsiteY3" fmla="*/ 0 h 1084083"/>
                <a:gd name="connsiteX0" fmla="*/ 0 w 2601798"/>
                <a:gd name="connsiteY0" fmla="*/ 1055802 h 1055802"/>
                <a:gd name="connsiteX1" fmla="*/ 754144 w 2601798"/>
                <a:gd name="connsiteY1" fmla="*/ 829558 h 1055802"/>
                <a:gd name="connsiteX2" fmla="*/ 1442300 w 2601798"/>
                <a:gd name="connsiteY2" fmla="*/ 94269 h 1055802"/>
                <a:gd name="connsiteX3" fmla="*/ 2601798 w 2601798"/>
                <a:gd name="connsiteY3" fmla="*/ 0 h 1055802"/>
                <a:gd name="connsiteX0" fmla="*/ 0 w 2601798"/>
                <a:gd name="connsiteY0" fmla="*/ 1057868 h 1057868"/>
                <a:gd name="connsiteX1" fmla="*/ 754144 w 2601798"/>
                <a:gd name="connsiteY1" fmla="*/ 831624 h 1057868"/>
                <a:gd name="connsiteX2" fmla="*/ 1442300 w 2601798"/>
                <a:gd name="connsiteY2" fmla="*/ 96335 h 1057868"/>
                <a:gd name="connsiteX3" fmla="*/ 2601798 w 2601798"/>
                <a:gd name="connsiteY3" fmla="*/ 2066 h 105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1798" h="1057868">
                  <a:moveTo>
                    <a:pt x="0" y="1057868"/>
                  </a:moveTo>
                  <a:cubicBezTo>
                    <a:pt x="433633" y="922750"/>
                    <a:pt x="513761" y="991880"/>
                    <a:pt x="754144" y="831624"/>
                  </a:cubicBezTo>
                  <a:cubicBezTo>
                    <a:pt x="994527" y="671369"/>
                    <a:pt x="1201917" y="206314"/>
                    <a:pt x="1442300" y="96335"/>
                  </a:cubicBezTo>
                  <a:cubicBezTo>
                    <a:pt x="1682684" y="-13645"/>
                    <a:pt x="1845297" y="-1076"/>
                    <a:pt x="2601798" y="2066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C5142C-1E78-344E-9763-6D71D1A92637}"/>
                </a:ext>
              </a:extLst>
            </p:cNvPr>
            <p:cNvSpPr txBox="1"/>
            <p:nvPr/>
          </p:nvSpPr>
          <p:spPr>
            <a:xfrm>
              <a:off x="4799095" y="2501770"/>
              <a:ext cx="1343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Regular 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2F30AA-AE02-2A4A-97E2-308ACE0F65B2}"/>
                </a:ext>
              </a:extLst>
            </p:cNvPr>
            <p:cNvSpPr txBox="1"/>
            <p:nvPr/>
          </p:nvSpPr>
          <p:spPr>
            <a:xfrm>
              <a:off x="5724493" y="3335126"/>
              <a:ext cx="1007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Warm start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CA74C7-D200-2846-B7D4-B4C997F44AB9}"/>
                </a:ext>
              </a:extLst>
            </p:cNvPr>
            <p:cNvSpPr txBox="1"/>
            <p:nvPr/>
          </p:nvSpPr>
          <p:spPr>
            <a:xfrm>
              <a:off x="4780960" y="4064230"/>
              <a:ext cx="2722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Iterations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E09E4D1-5094-EF4C-AB65-4442371F0798}"/>
                    </a:ext>
                  </a:extLst>
                </p:cNvPr>
                <p:cNvSpPr txBox="1"/>
                <p:nvPr/>
              </p:nvSpPr>
              <p:spPr>
                <a:xfrm>
                  <a:off x="4418954" y="2188381"/>
                  <a:ext cx="4368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𝑅𝑒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E09E4D1-5094-EF4C-AB65-4442371F0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954" y="2188381"/>
                  <a:ext cx="436870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D1E4CB1-6CC3-A54E-8406-A9322932695F}"/>
              </a:ext>
            </a:extLst>
          </p:cNvPr>
          <p:cNvSpPr txBox="1"/>
          <p:nvPr/>
        </p:nvSpPr>
        <p:spPr>
          <a:xfrm>
            <a:off x="832193" y="5564245"/>
            <a:ext cx="2606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4"/>
              </a:rPr>
              <a:t>https://proceedings.neurips.cc/paper/2021/file/df438e5206f31600e6ae4af72f2725f1-Paper.pdf</a:t>
            </a:r>
            <a:r>
              <a:rPr lang="en-US" sz="12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CB574E-C075-7549-A047-887C63E57831}"/>
                  </a:ext>
                </a:extLst>
              </p:cNvPr>
              <p:cNvSpPr txBox="1"/>
              <p:nvPr/>
            </p:nvSpPr>
            <p:spPr>
              <a:xfrm>
                <a:off x="6233161" y="1349289"/>
                <a:ext cx="2560320" cy="389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</a:rPr>
                  <a:t>(c) Euler initialization (we are proposing)</a:t>
                </a:r>
              </a:p>
              <a:p>
                <a:endParaRPr lang="en-US"/>
              </a:p>
              <a:p>
                <a:r>
                  <a:rPr lang="en-US"/>
                  <a:t>CFD: “hybrid initialization”</a:t>
                </a:r>
              </a:p>
              <a:p>
                <a:endParaRPr lang="en-US"/>
              </a:p>
              <a:p>
                <a:r>
                  <a:rPr lang="en-US"/>
                  <a:t>Frictionless flow: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As opposed to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CB574E-C075-7549-A047-887C63E57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161" y="1349289"/>
                <a:ext cx="2560320" cy="3899401"/>
              </a:xfrm>
              <a:prstGeom prst="rect">
                <a:avLst/>
              </a:prstGeom>
              <a:blipFill>
                <a:blip r:embed="rId5"/>
                <a:stretch>
                  <a:fillRect l="-2143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2CB27-7EE5-A647-BAF7-BB9E4E8C55A4}"/>
                  </a:ext>
                </a:extLst>
              </p:cNvPr>
              <p:cNvSpPr txBox="1"/>
              <p:nvPr/>
            </p:nvSpPr>
            <p:spPr>
              <a:xfrm>
                <a:off x="3692976" y="2687321"/>
                <a:ext cx="2483379" cy="2596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/>
                  <a:t>: learning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/>
                  <a:t> are dynamically adjusted throughout training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A2CB27-7EE5-A647-BAF7-BB9E4E8C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76" y="2687321"/>
                <a:ext cx="2483379" cy="2596801"/>
              </a:xfrm>
              <a:prstGeom prst="rect">
                <a:avLst/>
              </a:prstGeom>
              <a:blipFill>
                <a:blip r:embed="rId6"/>
                <a:stretch>
                  <a:fillRect l="-2211" r="-221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1789C7E-1F2D-4A46-A0DE-AE9E11467A9B}"/>
              </a:ext>
            </a:extLst>
          </p:cNvPr>
          <p:cNvSpPr txBox="1"/>
          <p:nvPr/>
        </p:nvSpPr>
        <p:spPr>
          <a:xfrm>
            <a:off x="3692976" y="5495378"/>
            <a:ext cx="248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7"/>
              </a:rPr>
              <a:t>https://www.sciencedirect.com/science/article/pii/S0021999120307257</a:t>
            </a:r>
            <a:r>
              <a:rPr lang="en-US" sz="120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B0B97F-DE70-6445-A291-73DF2DA44054}"/>
              </a:ext>
            </a:extLst>
          </p:cNvPr>
          <p:cNvSpPr txBox="1"/>
          <p:nvPr/>
        </p:nvSpPr>
        <p:spPr>
          <a:xfrm>
            <a:off x="8799489" y="1349289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(d) Vary collocation point density</a:t>
            </a:r>
          </a:p>
          <a:p>
            <a:endParaRPr lang="en-US"/>
          </a:p>
          <a:p>
            <a:r>
              <a:rPr lang="en-US"/>
              <a:t>CFD: multigrid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F9658-3433-D941-B64D-EA581BEF3D82}"/>
              </a:ext>
            </a:extLst>
          </p:cNvPr>
          <p:cNvSpPr txBox="1"/>
          <p:nvPr/>
        </p:nvSpPr>
        <p:spPr>
          <a:xfrm flipH="1">
            <a:off x="8796567" y="5486717"/>
            <a:ext cx="255723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Versteeg, H. K., </a:t>
            </a:r>
            <a:r>
              <a:rPr lang="en-US" sz="1000" err="1">
                <a:ea typeface="+mn-lt"/>
                <a:cs typeface="+mn-lt"/>
              </a:rPr>
              <a:t>Malalasekera</a:t>
            </a:r>
            <a:r>
              <a:rPr lang="en-US" sz="1000">
                <a:ea typeface="+mn-lt"/>
                <a:cs typeface="+mn-lt"/>
              </a:rPr>
              <a:t>, W. (2007). An Introduction to Computational Fluid Dynamics: The Finite Volume Method. </a:t>
            </a:r>
            <a:endParaRPr lang="en-US" sz="2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FBDE5-1DBC-084D-8AD3-E4A9C8366BA2}"/>
              </a:ext>
            </a:extLst>
          </p:cNvPr>
          <p:cNvGrpSpPr/>
          <p:nvPr/>
        </p:nvGrpSpPr>
        <p:grpSpPr>
          <a:xfrm>
            <a:off x="8793483" y="2715821"/>
            <a:ext cx="2526837" cy="2618385"/>
            <a:chOff x="832193" y="2727930"/>
            <a:chExt cx="2526837" cy="261838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B795D423-0126-594C-A52A-44D240AD80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5575" r="18294" b="10045"/>
            <a:stretch/>
          </p:blipFill>
          <p:spPr bwMode="auto">
            <a:xfrm>
              <a:off x="954975" y="2734271"/>
              <a:ext cx="1894995" cy="1586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>
              <a:extLst>
                <a:ext uri="{FF2B5EF4-FFF2-40B4-BE49-F238E27FC236}">
                  <a16:creationId xmlns:a16="http://schemas.microsoft.com/office/drawing/2014/main" id="{12E3E36A-F9E8-3344-8816-28624C1D0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93" y="4370052"/>
              <a:ext cx="1248134" cy="97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8197BE-CA7A-6B44-9ED3-AF240E255BD6}"/>
                </a:ext>
              </a:extLst>
            </p:cNvPr>
            <p:cNvSpPr txBox="1"/>
            <p:nvPr/>
          </p:nvSpPr>
          <p:spPr>
            <a:xfrm>
              <a:off x="2810482" y="2727930"/>
              <a:ext cx="5485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Level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4C3E5D-FD8A-7E4A-A534-51438ABB3B7C}"/>
                </a:ext>
              </a:extLst>
            </p:cNvPr>
            <p:cNvSpPr txBox="1"/>
            <p:nvPr/>
          </p:nvSpPr>
          <p:spPr>
            <a:xfrm>
              <a:off x="2810482" y="4091286"/>
              <a:ext cx="5485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Level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96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D029-0BEB-1240-A432-C36EFB6F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PINN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54C09-9B05-8E49-8EC5-8FE66695EC2E}"/>
              </a:ext>
            </a:extLst>
          </p:cNvPr>
          <p:cNvSpPr txBox="1"/>
          <p:nvPr/>
        </p:nvSpPr>
        <p:spPr>
          <a:xfrm>
            <a:off x="820265" y="1123407"/>
            <a:ext cx="352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Computational mechanics</a:t>
            </a:r>
          </a:p>
          <a:p>
            <a:endParaRPr lang="en-US" b="1"/>
          </a:p>
          <a:p>
            <a:r>
              <a:rPr lang="en-US" b="1"/>
              <a:t>Finite element modeling</a:t>
            </a:r>
          </a:p>
          <a:p>
            <a:r>
              <a:rPr lang="en-US" b="1"/>
              <a:t>Computational fluid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4C1EC-7B0D-8042-A3EC-75A9C44BCD88}"/>
              </a:ext>
            </a:extLst>
          </p:cNvPr>
          <p:cNvSpPr txBox="1"/>
          <p:nvPr/>
        </p:nvSpPr>
        <p:spPr>
          <a:xfrm>
            <a:off x="4254042" y="1119769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Physics-informed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ACF5F-E92D-284E-9D96-C26D49945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0" y="1603723"/>
            <a:ext cx="6158320" cy="4588211"/>
          </a:xfrm>
          <a:prstGeom prst="rect">
            <a:avLst/>
          </a:prstGeom>
        </p:spPr>
      </p:pic>
      <p:pic>
        <p:nvPicPr>
          <p:cNvPr id="7" name="Picture 6" descr="Hypersonic speed - Wikipedia">
            <a:extLst>
              <a:ext uri="{FF2B5EF4-FFF2-40B4-BE49-F238E27FC236}">
                <a16:creationId xmlns:a16="http://schemas.microsoft.com/office/drawing/2014/main" id="{A05B6EF3-F663-D144-8897-1CF0A251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3952935"/>
            <a:ext cx="2773608" cy="1781658"/>
          </a:xfrm>
          <a:prstGeom prst="rect">
            <a:avLst/>
          </a:prstGeom>
        </p:spPr>
      </p:pic>
      <p:pic>
        <p:nvPicPr>
          <p:cNvPr id="8" name="Picture 7" descr="Calculix - Wikipedia">
            <a:extLst>
              <a:ext uri="{FF2B5EF4-FFF2-40B4-BE49-F238E27FC236}">
                <a16:creationId xmlns:a16="http://schemas.microsoft.com/office/drawing/2014/main" id="{CDAF4C94-781C-D145-8FE8-0404699C3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11995" y="2478468"/>
            <a:ext cx="1491065" cy="1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65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0B9A-B6C7-0346-87EB-25AE1393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069A3-999B-B94F-B03F-757A8C184BD6}"/>
              </a:ext>
            </a:extLst>
          </p:cNvPr>
          <p:cNvSpPr txBox="1"/>
          <p:nvPr/>
        </p:nvSpPr>
        <p:spPr>
          <a:xfrm>
            <a:off x="838199" y="1228294"/>
            <a:ext cx="10515599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cs typeface="Calibri" panose="020F0502020204030204"/>
              </a:rPr>
              <a:t>PyTorch stuff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2"/>
              </a:rPr>
              <a:t>https://github.com/pytorch/pytorch/tree/master/torch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hlinkClick r:id="rId3"/>
              </a:rPr>
              <a:t>https://pytorch.org/tutorials/beginner/dist_overview.html</a:t>
            </a:r>
            <a:endParaRPr lang="en-US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4"/>
              </a:rPr>
              <a:t>https://pytorch.org/tutorials/intermediate/dist_tuto.html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5"/>
              </a:rPr>
              <a:t>https://pytorch.org/tutorials/intermediate/ddp_tutorial.html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6"/>
              </a:rPr>
              <a:t>https://pytorch.org/docs/stable/generated/torch.nn.parallel.DistributedDataParallel.html</a:t>
            </a: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General stuff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7"/>
              </a:rPr>
              <a:t>https://hydra.cc/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8"/>
              </a:rPr>
              <a:t>https://github.com/qd-cae/awesome-CAE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>
                <a:ea typeface="+mn-lt"/>
                <a:cs typeface="+mn-lt"/>
                <a:hlinkClick r:id="rId9"/>
              </a:rPr>
              <a:t>https://www.freecadweb.org/features.php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019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7467-3C6E-F34C-857B-D982FAD9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and configuration setup (draft)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BDA99-3147-7F41-BDE5-9050E32BBAE6}"/>
              </a:ext>
            </a:extLst>
          </p:cNvPr>
          <p:cNvSpPr txBox="1"/>
          <p:nvPr/>
        </p:nvSpPr>
        <p:spPr>
          <a:xfrm>
            <a:off x="838200" y="1083428"/>
            <a:ext cx="37332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./</a:t>
            </a:r>
            <a:r>
              <a:rPr lang="en-US" sz="1500" err="1"/>
              <a:t>project_name</a:t>
            </a:r>
            <a:endParaRPr lang="en-US" sz="1500"/>
          </a:p>
          <a:p>
            <a:pPr lvl="1"/>
            <a:r>
              <a:rPr lang="en-US" sz="1500"/>
              <a:t>/cad</a:t>
            </a:r>
          </a:p>
          <a:p>
            <a:pPr lvl="2"/>
            <a:r>
              <a:rPr lang="en-US" sz="1500" b="1" err="1">
                <a:solidFill>
                  <a:srgbClr val="0432FF"/>
                </a:solidFill>
              </a:rPr>
              <a:t>inlet.csv</a:t>
            </a:r>
            <a:endParaRPr lang="en-US" sz="1500" b="1">
              <a:solidFill>
                <a:srgbClr val="0432FF"/>
              </a:solidFill>
            </a:endParaRPr>
          </a:p>
          <a:p>
            <a:pPr lvl="2"/>
            <a:r>
              <a:rPr lang="en-US" sz="1500"/>
              <a:t>my_cad_01.brep</a:t>
            </a:r>
          </a:p>
          <a:p>
            <a:pPr lvl="2"/>
            <a:r>
              <a:rPr lang="en-US" sz="1500"/>
              <a:t>my_cad_01.msh</a:t>
            </a:r>
          </a:p>
          <a:p>
            <a:pPr lvl="2"/>
            <a:r>
              <a:rPr lang="en-US" sz="1500"/>
              <a:t>my_cad_02.brep</a:t>
            </a:r>
          </a:p>
          <a:p>
            <a:pPr lvl="2"/>
            <a:r>
              <a:rPr lang="en-US" sz="1500"/>
              <a:t>my_cad_02.msh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</a:t>
            </a:r>
            <a:r>
              <a:rPr lang="en-US" sz="1500" err="1"/>
              <a:t>data_trng</a:t>
            </a:r>
            <a:endParaRPr lang="en-US" sz="1500"/>
          </a:p>
          <a:p>
            <a:pPr lvl="2"/>
            <a:r>
              <a:rPr lang="en-US" sz="1500" b="1" err="1">
                <a:solidFill>
                  <a:srgbClr val="0432FF"/>
                </a:solidFill>
              </a:rPr>
              <a:t>userLib.py</a:t>
            </a:r>
            <a:endParaRPr lang="en-US" sz="1500" b="1">
              <a:solidFill>
                <a:srgbClr val="0432FF"/>
              </a:solidFill>
            </a:endParaRPr>
          </a:p>
          <a:p>
            <a:pPr lvl="2"/>
            <a:r>
              <a:rPr lang="en-US" sz="1500"/>
              <a:t>data_01.vtk</a:t>
            </a:r>
          </a:p>
          <a:p>
            <a:pPr lvl="2"/>
            <a:r>
              <a:rPr lang="en-US" sz="1500"/>
              <a:t>data_02.vtk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</a:t>
            </a:r>
            <a:r>
              <a:rPr lang="en-US" sz="1500" err="1"/>
              <a:t>pinn</a:t>
            </a:r>
            <a:endParaRPr lang="en-US" sz="1500"/>
          </a:p>
          <a:p>
            <a:pPr lvl="2"/>
            <a:r>
              <a:rPr lang="en-US" sz="1500" err="1"/>
              <a:t>config.trng</a:t>
            </a:r>
            <a:endParaRPr lang="en-US" sz="1500"/>
          </a:p>
          <a:p>
            <a:pPr lvl="2"/>
            <a:r>
              <a:rPr lang="en-US" sz="1500" err="1"/>
              <a:t>config.pred</a:t>
            </a:r>
            <a:endParaRPr lang="en-US" sz="1500"/>
          </a:p>
          <a:p>
            <a:pPr lvl="2"/>
            <a:r>
              <a:rPr lang="en-US" sz="1500" err="1"/>
              <a:t>model.pt</a:t>
            </a:r>
            <a:r>
              <a:rPr lang="en-US" sz="1500"/>
              <a:t> (trained model)</a:t>
            </a:r>
          </a:p>
          <a:p>
            <a:pPr lvl="2"/>
            <a:r>
              <a:rPr lang="en-US" sz="1500"/>
              <a:t>…</a:t>
            </a:r>
          </a:p>
          <a:p>
            <a:pPr lvl="1"/>
            <a:r>
              <a:rPr lang="en-US" sz="1500"/>
              <a:t>/predictions</a:t>
            </a:r>
          </a:p>
          <a:p>
            <a:pPr lvl="2"/>
            <a:r>
              <a:rPr lang="en-US" sz="1500"/>
              <a:t>run_01.vtk</a:t>
            </a:r>
          </a:p>
          <a:p>
            <a:pPr lvl="2"/>
            <a:r>
              <a:rPr lang="en-US" sz="1500"/>
              <a:t>run_02.vtk</a:t>
            </a:r>
          </a:p>
          <a:p>
            <a:pPr lvl="2"/>
            <a:r>
              <a:rPr lang="en-US" sz="150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EA644-8847-8E46-968C-7BEAA83F96D4}"/>
              </a:ext>
            </a:extLst>
          </p:cNvPr>
          <p:cNvSpPr txBox="1"/>
          <p:nvPr/>
        </p:nvSpPr>
        <p:spPr>
          <a:xfrm>
            <a:off x="4571468" y="1160372"/>
            <a:ext cx="67823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432FF"/>
                </a:solidFill>
                <a:ea typeface="+mn-lt"/>
                <a:cs typeface="+mn-lt"/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data_*.</a:t>
            </a:r>
            <a:r>
              <a:rPr lang="en-US" sz="1600" err="1">
                <a:ea typeface="+mn-lt"/>
                <a:cs typeface="+mn-lt"/>
              </a:rPr>
              <a:t>vtk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Collocation points, equilibrium, and boundary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Always needed and should be obtained through a code that reads the originally annotated </a:t>
            </a:r>
            <a:r>
              <a:rPr lang="en-US" sz="1600" err="1">
                <a:ea typeface="+mn-lt"/>
                <a:cs typeface="+mn-lt"/>
              </a:rPr>
              <a:t>brep</a:t>
            </a:r>
            <a:r>
              <a:rPr lang="en-US" sz="1600">
                <a:ea typeface="+mn-lt"/>
                <a:cs typeface="+mn-lt"/>
              </a:rPr>
              <a:t> and </a:t>
            </a:r>
            <a:r>
              <a:rPr lang="en-US" sz="1600" err="1">
                <a:ea typeface="+mn-lt"/>
                <a:cs typeface="+mn-lt"/>
              </a:rPr>
              <a:t>msh</a:t>
            </a:r>
            <a:r>
              <a:rPr lang="en-US" sz="1600">
                <a:ea typeface="+mn-lt"/>
                <a:cs typeface="+mn-lt"/>
              </a:rPr>
              <a:t> files. This code can eventually do sanity checks regarding the physics.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Saving </a:t>
            </a:r>
            <a:r>
              <a:rPr lang="en-US" sz="1600" err="1">
                <a:ea typeface="+mn-lt"/>
                <a:cs typeface="+mn-lt"/>
              </a:rPr>
              <a:t>vtk</a:t>
            </a:r>
            <a:r>
              <a:rPr lang="en-US" sz="1600">
                <a:ea typeface="+mn-lt"/>
                <a:cs typeface="+mn-lt"/>
              </a:rPr>
              <a:t> files allow users to perform cross-checks before dispatching time-consuming training/predictions.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Tag using engineering jargon (inlet, no slip, etc.) as opposed to math jargon (Dirichlet, Neuman, etc.)?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config.trng</a:t>
            </a:r>
            <a:r>
              <a:rPr lang="en-US" sz="1600">
                <a:ea typeface="+mn-lt"/>
                <a:cs typeface="+mn-lt"/>
              </a:rPr>
              <a:t>: configuration file for a “training job”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Neural network architecture / Optimizer setup / Loss function details / Data generator setup (splitting/batching of collocation points) / Execution setup (1. single-device / 2. single-machine multi-GPU)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 “super-user” could bypass by using our API directly (somewhat similarly to packages such Modulus).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config.pred</a:t>
            </a:r>
            <a:r>
              <a:rPr lang="en-US" sz="1600">
                <a:ea typeface="+mn-lt"/>
                <a:cs typeface="+mn-lt"/>
              </a:rPr>
              <a:t>: configuration file for a “prediction job”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File with trained model (</a:t>
            </a:r>
            <a:r>
              <a:rPr lang="en-US" sz="1600" err="1">
                <a:ea typeface="+mn-lt"/>
                <a:cs typeface="+mn-lt"/>
              </a:rPr>
              <a:t>model.pt</a:t>
            </a:r>
            <a:r>
              <a:rPr lang="en-US" sz="1600">
                <a:ea typeface="+mn-lt"/>
                <a:cs typeface="+mn-lt"/>
              </a:rPr>
              <a:t>) / Data generator setup (splitting/batching of collocation points) / Execution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Set of data_*.</a:t>
            </a:r>
            <a:r>
              <a:rPr lang="en-US" sz="1600" err="1">
                <a:ea typeface="+mn-lt"/>
                <a:cs typeface="+mn-lt"/>
              </a:rPr>
              <a:t>vtk</a:t>
            </a:r>
            <a:r>
              <a:rPr lang="en-US" sz="1600">
                <a:ea typeface="+mn-lt"/>
                <a:cs typeface="+mn-lt"/>
              </a:rPr>
              <a:t> files </a:t>
            </a:r>
          </a:p>
        </p:txBody>
      </p:sp>
    </p:spTree>
    <p:extLst>
      <p:ext uri="{BB962C8B-B14F-4D97-AF65-F5344CB8AC3E}">
        <p14:creationId xmlns:p14="http://schemas.microsoft.com/office/powerpoint/2010/main" val="3198811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Single-machine multi-GPU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1EDA8A4-4400-DB49-B800-32C73CC3107D}"/>
              </a:ext>
            </a:extLst>
          </p:cNvPr>
          <p:cNvGrpSpPr/>
          <p:nvPr/>
        </p:nvGrpSpPr>
        <p:grpSpPr>
          <a:xfrm>
            <a:off x="1141075" y="1209446"/>
            <a:ext cx="9909850" cy="4713536"/>
            <a:chOff x="188377" y="1153002"/>
            <a:chExt cx="9909850" cy="47135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0A53218-9A08-3046-8357-F0BD55DBE9B8}"/>
                </a:ext>
              </a:extLst>
            </p:cNvPr>
            <p:cNvSpPr/>
            <p:nvPr/>
          </p:nvSpPr>
          <p:spPr>
            <a:xfrm>
              <a:off x="3888242" y="1338167"/>
              <a:ext cx="2744776" cy="978713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C40E48F-1E66-104E-AE5A-F85606EE4732}"/>
                </a:ext>
              </a:extLst>
            </p:cNvPr>
            <p:cNvSpPr/>
            <p:nvPr/>
          </p:nvSpPr>
          <p:spPr>
            <a:xfrm>
              <a:off x="4926277" y="157481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err="1"/>
                <a:t>DataPartitioner</a:t>
              </a:r>
              <a:endParaRPr lang="en-US" sz="1600" i="1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A9D085-8D66-EE40-9AD1-3EF838FA5EBF}"/>
                </a:ext>
              </a:extLst>
            </p:cNvPr>
            <p:cNvSpPr/>
            <p:nvPr/>
          </p:nvSpPr>
          <p:spPr>
            <a:xfrm>
              <a:off x="537006" y="2748599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0A9109-88A3-C042-B9A4-620A6D74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1263136" y="2704328"/>
              <a:ext cx="513298" cy="685800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C7414C-6914-E747-977D-38B280ABFEAA}"/>
                </a:ext>
              </a:extLst>
            </p:cNvPr>
            <p:cNvSpPr/>
            <p:nvPr/>
          </p:nvSpPr>
          <p:spPr>
            <a:xfrm>
              <a:off x="188377" y="2561486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ED48337-E27B-0F45-BB08-E1F6D7603F24}"/>
                </a:ext>
              </a:extLst>
            </p:cNvPr>
            <p:cNvSpPr/>
            <p:nvPr/>
          </p:nvSpPr>
          <p:spPr>
            <a:xfrm>
              <a:off x="1419574" y="3383647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5193E27-D2AF-5E4D-AFAB-EB90CC3CC1BF}"/>
                </a:ext>
              </a:extLst>
            </p:cNvPr>
            <p:cNvSpPr/>
            <p:nvPr/>
          </p:nvSpPr>
          <p:spPr>
            <a:xfrm>
              <a:off x="3530674" y="1153002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HOST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477B773-CF0F-284A-89C8-C29093B90CD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rot="5400000">
              <a:off x="3289237" y="346349"/>
              <a:ext cx="604228" cy="42002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37FF7E-EBA7-EF4C-A9BE-D20B741BA8DA}"/>
                    </a:ext>
                  </a:extLst>
                </p:cNvPr>
                <p:cNvSpPr txBox="1"/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All-reduce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dirty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sz="1400" b="1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837FF7E-EBA7-EF4C-A9BE-D20B741BA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02" y="4005751"/>
                  <a:ext cx="930896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74" t="-1163" r="-6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5CB672-3509-A34B-A611-2C6884A9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65016" y="1460149"/>
              <a:ext cx="648582" cy="785783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832E8E-F1E1-084D-A90A-6D942A6C1ECA}"/>
                </a:ext>
              </a:extLst>
            </p:cNvPr>
            <p:cNvSpPr/>
            <p:nvPr/>
          </p:nvSpPr>
          <p:spPr>
            <a:xfrm>
              <a:off x="610291" y="3384338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D833DA-91D9-334D-B42B-D9B5691600A1}"/>
                </a:ext>
              </a:extLst>
            </p:cNvPr>
            <p:cNvSpPr txBox="1"/>
            <p:nvPr/>
          </p:nvSpPr>
          <p:spPr>
            <a:xfrm>
              <a:off x="2547101" y="2136994"/>
              <a:ext cx="13274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Scatter data</a:t>
              </a:r>
            </a:p>
          </p:txBody>
        </p:sp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532CE89B-CAC4-E34B-8314-79FF79635AD4}"/>
                </a:ext>
              </a:extLst>
            </p:cNvPr>
            <p:cNvSpPr/>
            <p:nvPr/>
          </p:nvSpPr>
          <p:spPr>
            <a:xfrm>
              <a:off x="2937900" y="2744619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44BE177-E367-F645-8704-C0965B655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3664030" y="2700349"/>
              <a:ext cx="513298" cy="685800"/>
            </a:xfrm>
            <a:prstGeom prst="rect">
              <a:avLst/>
            </a:prstGeom>
          </p:spPr>
        </p:pic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F7F0B1B4-95A7-C04B-9786-4F931D4C36B5}"/>
                </a:ext>
              </a:extLst>
            </p:cNvPr>
            <p:cNvSpPr/>
            <p:nvPr/>
          </p:nvSpPr>
          <p:spPr>
            <a:xfrm>
              <a:off x="2589271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E11B0DCD-47A2-6349-BDA9-E589C1EB073A}"/>
                </a:ext>
              </a:extLst>
            </p:cNvPr>
            <p:cNvSpPr/>
            <p:nvPr/>
          </p:nvSpPr>
          <p:spPr>
            <a:xfrm>
              <a:off x="3820468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B351FC29-C2F3-B04C-99A9-3357E60AF7CE}"/>
                </a:ext>
              </a:extLst>
            </p:cNvPr>
            <p:cNvSpPr/>
            <p:nvPr/>
          </p:nvSpPr>
          <p:spPr>
            <a:xfrm>
              <a:off x="3011185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E7A64F5-E96E-E84B-9A73-1EA0E3868BEC}"/>
                </a:ext>
              </a:extLst>
            </p:cNvPr>
            <p:cNvSpPr/>
            <p:nvPr/>
          </p:nvSpPr>
          <p:spPr>
            <a:xfrm>
              <a:off x="5338794" y="2740640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673B4EB-85DF-2E48-BDD7-E044D1AA3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6064924" y="2696370"/>
              <a:ext cx="513298" cy="685800"/>
            </a:xfrm>
            <a:prstGeom prst="rect">
              <a:avLst/>
            </a:prstGeom>
          </p:spPr>
        </p:pic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CEFF204A-4CD3-B84B-86CB-0D43093C3A8D}"/>
                </a:ext>
              </a:extLst>
            </p:cNvPr>
            <p:cNvSpPr/>
            <p:nvPr/>
          </p:nvSpPr>
          <p:spPr>
            <a:xfrm>
              <a:off x="4990165" y="2553528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4CE4F36F-C73F-1A4E-B1D8-145F787F2AAC}"/>
                </a:ext>
              </a:extLst>
            </p:cNvPr>
            <p:cNvSpPr/>
            <p:nvPr/>
          </p:nvSpPr>
          <p:spPr>
            <a:xfrm>
              <a:off x="6221362" y="3375689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8FC038F2-1CC7-2545-9201-2FB18A6A06C1}"/>
                </a:ext>
              </a:extLst>
            </p:cNvPr>
            <p:cNvSpPr/>
            <p:nvPr/>
          </p:nvSpPr>
          <p:spPr>
            <a:xfrm>
              <a:off x="5412079" y="3376380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B3758C4F-3FE7-DA4B-BE3D-928BE6BDDB31}"/>
                </a:ext>
              </a:extLst>
            </p:cNvPr>
            <p:cNvSpPr/>
            <p:nvPr/>
          </p:nvSpPr>
          <p:spPr>
            <a:xfrm>
              <a:off x="8189809" y="2744620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E090160C-F3BA-9B47-9E2E-25EC91C9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8915939" y="2700349"/>
              <a:ext cx="513298" cy="685800"/>
            </a:xfrm>
            <a:prstGeom prst="rect">
              <a:avLst/>
            </a:prstGeom>
          </p:spPr>
        </p:pic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385B7BC-CE7C-1641-BC5E-21F9CB159416}"/>
                </a:ext>
              </a:extLst>
            </p:cNvPr>
            <p:cNvSpPr/>
            <p:nvPr/>
          </p:nvSpPr>
          <p:spPr>
            <a:xfrm>
              <a:off x="7841180" y="2557507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7F0294AF-A9AC-F144-A438-4F41BEE31DA1}"/>
                </a:ext>
              </a:extLst>
            </p:cNvPr>
            <p:cNvSpPr/>
            <p:nvPr/>
          </p:nvSpPr>
          <p:spPr>
            <a:xfrm>
              <a:off x="9072377" y="3379668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023DE440-5121-7D43-B0EC-1EBBB20AB3DC}"/>
                </a:ext>
              </a:extLst>
            </p:cNvPr>
            <p:cNvSpPr/>
            <p:nvPr/>
          </p:nvSpPr>
          <p:spPr>
            <a:xfrm>
              <a:off x="8263094" y="3380359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0AE7EEF-79E2-E141-AF1A-6B0591233A4B}"/>
                </a:ext>
              </a:extLst>
            </p:cNvPr>
            <p:cNvCxnSpPr>
              <a:cxnSpLocks/>
              <a:stCxn id="8" idx="2"/>
              <a:endCxn id="158" idx="0"/>
            </p:cNvCxnSpPr>
            <p:nvPr/>
          </p:nvCxnSpPr>
          <p:spPr>
            <a:xfrm>
              <a:off x="1491215" y="3865855"/>
              <a:ext cx="0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330A0D1-4081-004B-8409-0EF2EA8735E7}"/>
                </a:ext>
              </a:extLst>
            </p:cNvPr>
            <p:cNvCxnSpPr>
              <a:cxnSpLocks/>
              <a:stCxn id="8" idx="2"/>
              <a:endCxn id="165" idx="0"/>
            </p:cNvCxnSpPr>
            <p:nvPr/>
          </p:nvCxnSpPr>
          <p:spPr>
            <a:xfrm>
              <a:off x="1491215" y="3865855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AA961F0A-13C9-044F-ADAB-1677A4E24D3B}"/>
                </a:ext>
              </a:extLst>
            </p:cNvPr>
            <p:cNvCxnSpPr>
              <a:cxnSpLocks/>
              <a:stCxn id="8" idx="2"/>
              <a:endCxn id="172" idx="0"/>
            </p:cNvCxnSpPr>
            <p:nvPr/>
          </p:nvCxnSpPr>
          <p:spPr>
            <a:xfrm>
              <a:off x="1491215" y="3865855"/>
              <a:ext cx="4801788" cy="87546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E910968F-70E1-B34C-B8BC-86BE9FF77EB0}"/>
                </a:ext>
              </a:extLst>
            </p:cNvPr>
            <p:cNvCxnSpPr>
              <a:cxnSpLocks/>
              <a:stCxn id="8" idx="2"/>
              <a:endCxn id="179" idx="0"/>
            </p:cNvCxnSpPr>
            <p:nvPr/>
          </p:nvCxnSpPr>
          <p:spPr>
            <a:xfrm>
              <a:off x="1491215" y="3865855"/>
              <a:ext cx="7652803" cy="8794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0106B7D-F0E6-5545-BE49-E51F7AA3A96B}"/>
                </a:ext>
              </a:extLst>
            </p:cNvPr>
            <p:cNvCxnSpPr>
              <a:cxnSpLocks/>
              <a:stCxn id="150" idx="2"/>
              <a:endCxn id="179" idx="0"/>
            </p:cNvCxnSpPr>
            <p:nvPr/>
          </p:nvCxnSpPr>
          <p:spPr>
            <a:xfrm>
              <a:off x="9144018" y="3857898"/>
              <a:ext cx="0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C1BC29B-175E-2342-8307-0F41D9612DF2}"/>
                </a:ext>
              </a:extLst>
            </p:cNvPr>
            <p:cNvCxnSpPr>
              <a:cxnSpLocks/>
              <a:stCxn id="150" idx="2"/>
              <a:endCxn id="172" idx="0"/>
            </p:cNvCxnSpPr>
            <p:nvPr/>
          </p:nvCxnSpPr>
          <p:spPr>
            <a:xfrm flipH="1">
              <a:off x="6293003" y="3857898"/>
              <a:ext cx="2851015" cy="88342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A2839C3-EE28-0946-B88F-D38DF5BA9EA2}"/>
                </a:ext>
              </a:extLst>
            </p:cNvPr>
            <p:cNvCxnSpPr>
              <a:cxnSpLocks/>
              <a:stCxn id="150" idx="2"/>
              <a:endCxn id="165" idx="0"/>
            </p:cNvCxnSpPr>
            <p:nvPr/>
          </p:nvCxnSpPr>
          <p:spPr>
            <a:xfrm flipH="1">
              <a:off x="3892109" y="3857898"/>
              <a:ext cx="5251909" cy="88740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FD7E09E8-0C9A-7949-AF63-CABE340F7699}"/>
                </a:ext>
              </a:extLst>
            </p:cNvPr>
            <p:cNvCxnSpPr>
              <a:cxnSpLocks/>
              <a:stCxn id="150" idx="2"/>
              <a:endCxn id="158" idx="0"/>
            </p:cNvCxnSpPr>
            <p:nvPr/>
          </p:nvCxnSpPr>
          <p:spPr>
            <a:xfrm flipH="1">
              <a:off x="1491215" y="3857898"/>
              <a:ext cx="7652803" cy="891384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0CA3817-A164-5642-9A2D-6C273B51D3FE}"/>
                </a:ext>
              </a:extLst>
            </p:cNvPr>
            <p:cNvCxnSpPr>
              <a:cxnSpLocks/>
              <a:stCxn id="143" idx="2"/>
              <a:endCxn id="179" idx="0"/>
            </p:cNvCxnSpPr>
            <p:nvPr/>
          </p:nvCxnSpPr>
          <p:spPr>
            <a:xfrm>
              <a:off x="6293003" y="3857897"/>
              <a:ext cx="2851015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782CB1E-4F75-E542-8EF8-095AA68FDF11}"/>
                </a:ext>
              </a:extLst>
            </p:cNvPr>
            <p:cNvCxnSpPr>
              <a:cxnSpLocks/>
              <a:stCxn id="143" idx="2"/>
              <a:endCxn id="172" idx="0"/>
            </p:cNvCxnSpPr>
            <p:nvPr/>
          </p:nvCxnSpPr>
          <p:spPr>
            <a:xfrm>
              <a:off x="6293003" y="3857897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1A024ED-729C-6643-AD6C-1161998F9000}"/>
                </a:ext>
              </a:extLst>
            </p:cNvPr>
            <p:cNvCxnSpPr>
              <a:cxnSpLocks/>
              <a:stCxn id="143" idx="2"/>
              <a:endCxn id="165" idx="0"/>
            </p:cNvCxnSpPr>
            <p:nvPr/>
          </p:nvCxnSpPr>
          <p:spPr>
            <a:xfrm flipH="1">
              <a:off x="3892109" y="3857897"/>
              <a:ext cx="2400894" cy="88740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E06ABD9-ABFD-C646-8A15-0EE8FF6AE0AD}"/>
                </a:ext>
              </a:extLst>
            </p:cNvPr>
            <p:cNvCxnSpPr>
              <a:cxnSpLocks/>
              <a:stCxn id="143" idx="2"/>
              <a:endCxn id="158" idx="0"/>
            </p:cNvCxnSpPr>
            <p:nvPr/>
          </p:nvCxnSpPr>
          <p:spPr>
            <a:xfrm flipH="1">
              <a:off x="1491215" y="3857897"/>
              <a:ext cx="4801788" cy="891385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F00A00F-0A61-B14E-B47D-AF9A3F2AD0C2}"/>
                </a:ext>
              </a:extLst>
            </p:cNvPr>
            <p:cNvCxnSpPr>
              <a:cxnSpLocks/>
              <a:stCxn id="133" idx="2"/>
              <a:endCxn id="158" idx="0"/>
            </p:cNvCxnSpPr>
            <p:nvPr/>
          </p:nvCxnSpPr>
          <p:spPr>
            <a:xfrm flipH="1">
              <a:off x="1491215" y="3861876"/>
              <a:ext cx="2400894" cy="88740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FAD9FD6-06C4-394A-B588-F9CB4139D3CE}"/>
                </a:ext>
              </a:extLst>
            </p:cNvPr>
            <p:cNvCxnSpPr>
              <a:cxnSpLocks/>
              <a:stCxn id="133" idx="2"/>
              <a:endCxn id="165" idx="0"/>
            </p:cNvCxnSpPr>
            <p:nvPr/>
          </p:nvCxnSpPr>
          <p:spPr>
            <a:xfrm>
              <a:off x="3892109" y="3861876"/>
              <a:ext cx="0" cy="8834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F2383DBE-EF38-6A47-953E-26B0B9D14C50}"/>
                </a:ext>
              </a:extLst>
            </p:cNvPr>
            <p:cNvCxnSpPr>
              <a:cxnSpLocks/>
              <a:stCxn id="133" idx="2"/>
              <a:endCxn id="172" idx="0"/>
            </p:cNvCxnSpPr>
            <p:nvPr/>
          </p:nvCxnSpPr>
          <p:spPr>
            <a:xfrm>
              <a:off x="3892109" y="3861876"/>
              <a:ext cx="2400894" cy="87944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F1B9F625-6C3D-A547-A6A9-76C2CF5AFCA7}"/>
                </a:ext>
              </a:extLst>
            </p:cNvPr>
            <p:cNvCxnSpPr>
              <a:cxnSpLocks/>
              <a:stCxn id="133" idx="2"/>
              <a:endCxn id="179" idx="0"/>
            </p:cNvCxnSpPr>
            <p:nvPr/>
          </p:nvCxnSpPr>
          <p:spPr>
            <a:xfrm>
              <a:off x="3892109" y="3861876"/>
              <a:ext cx="5251909" cy="88342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F797C3AE-A03F-A54E-B2AE-B4338CBEEE80}"/>
                </a:ext>
              </a:extLst>
            </p:cNvPr>
            <p:cNvSpPr/>
            <p:nvPr/>
          </p:nvSpPr>
          <p:spPr>
            <a:xfrm>
              <a:off x="537006" y="4749282"/>
              <a:ext cx="1908418" cy="1117256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8445406-2625-C647-8AFC-C25A86E81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1263136" y="4705011"/>
              <a:ext cx="513298" cy="685800"/>
            </a:xfrm>
            <a:prstGeom prst="rect">
              <a:avLst/>
            </a:prstGeom>
          </p:spPr>
        </p:pic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D604723-8939-F048-8998-C82D5CABA090}"/>
                </a:ext>
              </a:extLst>
            </p:cNvPr>
            <p:cNvSpPr/>
            <p:nvPr/>
          </p:nvSpPr>
          <p:spPr>
            <a:xfrm>
              <a:off x="188377" y="4562169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6776B704-C834-7046-9D42-376062F65DDB}"/>
                </a:ext>
              </a:extLst>
            </p:cNvPr>
            <p:cNvSpPr/>
            <p:nvPr/>
          </p:nvSpPr>
          <p:spPr>
            <a:xfrm>
              <a:off x="1419574" y="5384330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4F5C0D3D-699B-3340-9127-53030644673B}"/>
                </a:ext>
              </a:extLst>
            </p:cNvPr>
            <p:cNvSpPr/>
            <p:nvPr/>
          </p:nvSpPr>
          <p:spPr>
            <a:xfrm>
              <a:off x="610291" y="5385021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277ED44A-80FE-704D-A72C-2F2FAE711190}"/>
                </a:ext>
              </a:extLst>
            </p:cNvPr>
            <p:cNvSpPr/>
            <p:nvPr/>
          </p:nvSpPr>
          <p:spPr>
            <a:xfrm>
              <a:off x="2937900" y="4745302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E279AC31-67C7-824A-9F5E-01097AD2F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3664030" y="4701032"/>
              <a:ext cx="513298" cy="685800"/>
            </a:xfrm>
            <a:prstGeom prst="rect">
              <a:avLst/>
            </a:prstGeom>
          </p:spPr>
        </p:pic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90C18BEC-16B9-614E-B61E-C54FC4089C0F}"/>
                </a:ext>
              </a:extLst>
            </p:cNvPr>
            <p:cNvSpPr/>
            <p:nvPr/>
          </p:nvSpPr>
          <p:spPr>
            <a:xfrm>
              <a:off x="2589271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4ABB5009-7140-0645-831F-08E105892ED6}"/>
                </a:ext>
              </a:extLst>
            </p:cNvPr>
            <p:cNvSpPr/>
            <p:nvPr/>
          </p:nvSpPr>
          <p:spPr>
            <a:xfrm>
              <a:off x="3820468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8BB47F36-E067-4744-A37C-B67667F8891A}"/>
                </a:ext>
              </a:extLst>
            </p:cNvPr>
            <p:cNvSpPr/>
            <p:nvPr/>
          </p:nvSpPr>
          <p:spPr>
            <a:xfrm>
              <a:off x="3011185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A2C50C4E-B35F-D34A-B0A9-20B643887F34}"/>
                </a:ext>
              </a:extLst>
            </p:cNvPr>
            <p:cNvSpPr/>
            <p:nvPr/>
          </p:nvSpPr>
          <p:spPr>
            <a:xfrm>
              <a:off x="5338794" y="4741323"/>
              <a:ext cx="1908418" cy="111725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459A4B2-2F98-3040-BCE8-2CC6E3099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6064924" y="4697053"/>
              <a:ext cx="513298" cy="685800"/>
            </a:xfrm>
            <a:prstGeom prst="rect">
              <a:avLst/>
            </a:prstGeom>
          </p:spPr>
        </p:pic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27137F31-542E-F64E-A5FE-8931ABB5FCA4}"/>
                </a:ext>
              </a:extLst>
            </p:cNvPr>
            <p:cNvSpPr/>
            <p:nvPr/>
          </p:nvSpPr>
          <p:spPr>
            <a:xfrm>
              <a:off x="4990165" y="4554211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9BD616CC-D987-4949-B8A9-71237457464A}"/>
                </a:ext>
              </a:extLst>
            </p:cNvPr>
            <p:cNvSpPr/>
            <p:nvPr/>
          </p:nvSpPr>
          <p:spPr>
            <a:xfrm>
              <a:off x="6221362" y="5376372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E966842-2D4A-154C-AB58-9A27C0ABBD80}"/>
                </a:ext>
              </a:extLst>
            </p:cNvPr>
            <p:cNvSpPr/>
            <p:nvPr/>
          </p:nvSpPr>
          <p:spPr>
            <a:xfrm>
              <a:off x="5412079" y="5377063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B450C3C-6763-1C47-9272-2851B6AC3669}"/>
                </a:ext>
              </a:extLst>
            </p:cNvPr>
            <p:cNvSpPr/>
            <p:nvPr/>
          </p:nvSpPr>
          <p:spPr>
            <a:xfrm>
              <a:off x="8189809" y="4745303"/>
              <a:ext cx="1908418" cy="1113278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87F629B-4E4D-2A43-9340-14F75BAE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479"/>
            <a:stretch/>
          </p:blipFill>
          <p:spPr>
            <a:xfrm>
              <a:off x="8915939" y="4701032"/>
              <a:ext cx="513298" cy="685800"/>
            </a:xfrm>
            <a:prstGeom prst="rect">
              <a:avLst/>
            </a:prstGeom>
          </p:spPr>
        </p:pic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7B0E62D2-2586-C84E-BDB3-08D43DDA42CE}"/>
                </a:ext>
              </a:extLst>
            </p:cNvPr>
            <p:cNvSpPr/>
            <p:nvPr/>
          </p:nvSpPr>
          <p:spPr>
            <a:xfrm>
              <a:off x="7841180" y="4558190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E2D0F81-2630-8847-9335-4FA465B0D995}"/>
                </a:ext>
              </a:extLst>
            </p:cNvPr>
            <p:cNvSpPr/>
            <p:nvPr/>
          </p:nvSpPr>
          <p:spPr>
            <a:xfrm>
              <a:off x="9072377" y="5380351"/>
              <a:ext cx="925829" cy="391674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i="1"/>
                <a:t>Optimizer</a:t>
              </a:r>
            </a:p>
          </p:txBody>
        </p: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E77B5F84-B238-5140-8E65-3FECBA0641C9}"/>
                </a:ext>
              </a:extLst>
            </p:cNvPr>
            <p:cNvSpPr/>
            <p:nvPr/>
          </p:nvSpPr>
          <p:spPr>
            <a:xfrm>
              <a:off x="8263094" y="5381042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cxnSp>
          <p:nvCxnSpPr>
            <p:cNvPr id="236" name="Elbow Connector 235">
              <a:extLst>
                <a:ext uri="{FF2B5EF4-FFF2-40B4-BE49-F238E27FC236}">
                  <a16:creationId xmlns:a16="http://schemas.microsoft.com/office/drawing/2014/main" id="{A983C734-AC71-EE49-85AF-DE36E41F781E}"/>
                </a:ext>
              </a:extLst>
            </p:cNvPr>
            <p:cNvCxnSpPr>
              <a:cxnSpLocks/>
              <a:stCxn id="7" idx="2"/>
              <a:endCxn id="133" idx="0"/>
            </p:cNvCxnSpPr>
            <p:nvPr/>
          </p:nvCxnSpPr>
          <p:spPr>
            <a:xfrm rot="5400000">
              <a:off x="4491674" y="1544806"/>
              <a:ext cx="600248" cy="17993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Elbow Connector 242">
              <a:extLst>
                <a:ext uri="{FF2B5EF4-FFF2-40B4-BE49-F238E27FC236}">
                  <a16:creationId xmlns:a16="http://schemas.microsoft.com/office/drawing/2014/main" id="{D6B1D129-67E7-0743-9F69-8BF90B31EE20}"/>
                </a:ext>
              </a:extLst>
            </p:cNvPr>
            <p:cNvCxnSpPr>
              <a:cxnSpLocks/>
              <a:stCxn id="7" idx="2"/>
              <a:endCxn id="143" idx="0"/>
            </p:cNvCxnSpPr>
            <p:nvPr/>
          </p:nvCxnSpPr>
          <p:spPr>
            <a:xfrm rot="16200000" flipH="1">
              <a:off x="5694111" y="2141747"/>
              <a:ext cx="596269" cy="6015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>
              <a:extLst>
                <a:ext uri="{FF2B5EF4-FFF2-40B4-BE49-F238E27FC236}">
                  <a16:creationId xmlns:a16="http://schemas.microsoft.com/office/drawing/2014/main" id="{FD7073D1-0595-F04D-899C-D26ADAABB93B}"/>
                </a:ext>
              </a:extLst>
            </p:cNvPr>
            <p:cNvCxnSpPr>
              <a:cxnSpLocks/>
              <a:stCxn id="7" idx="2"/>
              <a:endCxn id="151" idx="0"/>
            </p:cNvCxnSpPr>
            <p:nvPr/>
          </p:nvCxnSpPr>
          <p:spPr>
            <a:xfrm rot="16200000" flipH="1">
              <a:off x="7154048" y="681809"/>
              <a:ext cx="555978" cy="34811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9882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Single-machine (cluster) multi-GPU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4BB4B1-069A-2D49-B0CE-3824B6268D58}"/>
              </a:ext>
            </a:extLst>
          </p:cNvPr>
          <p:cNvGrpSpPr/>
          <p:nvPr/>
        </p:nvGrpSpPr>
        <p:grpSpPr>
          <a:xfrm>
            <a:off x="2036400" y="1366901"/>
            <a:ext cx="9317400" cy="4208194"/>
            <a:chOff x="919726" y="1324903"/>
            <a:chExt cx="9317400" cy="4208194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F730ACA-31BF-A845-B142-6464D8AB1134}"/>
                </a:ext>
              </a:extLst>
            </p:cNvPr>
            <p:cNvSpPr/>
            <p:nvPr/>
          </p:nvSpPr>
          <p:spPr>
            <a:xfrm>
              <a:off x="7623777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EA9A91F0-5EBB-4046-A56E-C8FB78443B68}"/>
                </a:ext>
              </a:extLst>
            </p:cNvPr>
            <p:cNvSpPr/>
            <p:nvPr/>
          </p:nvSpPr>
          <p:spPr>
            <a:xfrm>
              <a:off x="3242598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F56EF072-3BAB-0D4A-B1B8-B5A25DACD77B}"/>
                </a:ext>
              </a:extLst>
            </p:cNvPr>
            <p:cNvSpPr/>
            <p:nvPr/>
          </p:nvSpPr>
          <p:spPr>
            <a:xfrm>
              <a:off x="3154813" y="1510068"/>
              <a:ext cx="4699858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83D5DE-57E1-CB43-98E7-43078ABA2B10}"/>
                </a:ext>
              </a:extLst>
            </p:cNvPr>
            <p:cNvSpPr/>
            <p:nvPr/>
          </p:nvSpPr>
          <p:spPr>
            <a:xfrm>
              <a:off x="1695577" y="3956378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76934D5-C853-B640-AA59-D1CC2D5FA8B5}"/>
                </a:ext>
              </a:extLst>
            </p:cNvPr>
            <p:cNvSpPr/>
            <p:nvPr/>
          </p:nvSpPr>
          <p:spPr>
            <a:xfrm>
              <a:off x="4420602" y="202900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 err="1"/>
                <a:t>DataPartitioner</a:t>
              </a:r>
              <a:endParaRPr lang="en-US" sz="1600" i="1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C2528A2-3EC5-BB46-9681-9D731459E201}"/>
                </a:ext>
              </a:extLst>
            </p:cNvPr>
            <p:cNvSpPr/>
            <p:nvPr/>
          </p:nvSpPr>
          <p:spPr>
            <a:xfrm>
              <a:off x="1268355" y="3951790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DF431FC-781D-9242-BCFC-9E420A5AF7C7}"/>
                </a:ext>
              </a:extLst>
            </p:cNvPr>
            <p:cNvGrpSpPr/>
            <p:nvPr/>
          </p:nvGrpSpPr>
          <p:grpSpPr>
            <a:xfrm>
              <a:off x="1455799" y="5163765"/>
              <a:ext cx="1173778" cy="369332"/>
              <a:chOff x="5201685" y="4139190"/>
              <a:chExt cx="1173778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BBDD25C-A058-6745-AA38-E7BF2CC7251F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30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BBDD25C-A058-6745-AA38-E7BF2CC72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301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F5A8E2C-32E9-7543-AF1B-CEBF07DF5A0F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08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F5A8E2C-32E9-7543-AF1B-CEBF07DF5A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086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5F40E8D-F312-E048-A1B4-3CB75568FB8E}"/>
                </a:ext>
              </a:extLst>
            </p:cNvPr>
            <p:cNvSpPr/>
            <p:nvPr/>
          </p:nvSpPr>
          <p:spPr>
            <a:xfrm>
              <a:off x="919726" y="3764678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1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0B0E32-A285-9041-9826-D2C6C20B39F9}"/>
                </a:ext>
              </a:extLst>
            </p:cNvPr>
            <p:cNvGrpSpPr/>
            <p:nvPr/>
          </p:nvGrpSpPr>
          <p:grpSpPr>
            <a:xfrm>
              <a:off x="3430042" y="5161460"/>
              <a:ext cx="1179101" cy="369332"/>
              <a:chOff x="5201685" y="4139190"/>
              <a:chExt cx="1179101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AD56FCB-7A6E-454B-A380-6A06645181BC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EAD56FCB-7A6E-454B-A380-6A06645181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15CA333-870A-B145-99DE-739D452EE179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015CA333-870A-B145-99DE-739D452EE1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CBB286F-5F72-464A-A8AD-5BC3D491BCDA}"/>
                </a:ext>
              </a:extLst>
            </p:cNvPr>
            <p:cNvSpPr/>
            <p:nvPr/>
          </p:nvSpPr>
          <p:spPr>
            <a:xfrm>
              <a:off x="2893969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2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A9EA16A-886C-904F-BDC2-97169273EDE9}"/>
                </a:ext>
              </a:extLst>
            </p:cNvPr>
            <p:cNvSpPr/>
            <p:nvPr/>
          </p:nvSpPr>
          <p:spPr>
            <a:xfrm>
              <a:off x="5243812" y="3949485"/>
              <a:ext cx="1451397" cy="1581307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4EBC266-06A7-DF4F-A2F0-39F3424D07C7}"/>
                </a:ext>
              </a:extLst>
            </p:cNvPr>
            <p:cNvGrpSpPr/>
            <p:nvPr/>
          </p:nvGrpSpPr>
          <p:grpSpPr>
            <a:xfrm>
              <a:off x="5431256" y="5161460"/>
              <a:ext cx="1179101" cy="369332"/>
              <a:chOff x="5201685" y="4139190"/>
              <a:chExt cx="1179101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3523B96-F5FE-654B-B176-4F3B13843C68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3523B96-F5FE-654B-B176-4F3B13843C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468333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7082471-1A86-A440-9639-2A96226C38C6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77082471-1A86-A440-9639-2A96226C38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0619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BEC049CF-D17E-1B4A-8597-45DD07E1709B}"/>
                </a:ext>
              </a:extLst>
            </p:cNvPr>
            <p:cNvSpPr/>
            <p:nvPr/>
          </p:nvSpPr>
          <p:spPr>
            <a:xfrm>
              <a:off x="4895183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3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A05757C-E033-5645-9D74-6DEA052002BB}"/>
                </a:ext>
              </a:extLst>
            </p:cNvPr>
            <p:cNvGrpSpPr/>
            <p:nvPr/>
          </p:nvGrpSpPr>
          <p:grpSpPr>
            <a:xfrm>
              <a:off x="7811221" y="5161460"/>
              <a:ext cx="1211866" cy="369332"/>
              <a:chOff x="5201685" y="4139190"/>
              <a:chExt cx="1211866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01A45B4-06DD-3B49-99FA-17320594191F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685" y="4139190"/>
                    <a:ext cx="5010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201A45B4-06DD-3B49-99FA-173205941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85" y="4139190"/>
                    <a:ext cx="50109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EAD7F3C-AAA4-C440-9139-39725686B1B0}"/>
                      </a:ext>
                    </a:extLst>
                  </p:cNvPr>
                  <p:cNvSpPr txBox="1"/>
                  <p:nvPr/>
                </p:nvSpPr>
                <p:spPr>
                  <a:xfrm>
                    <a:off x="5774594" y="4139190"/>
                    <a:ext cx="6389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EAD7F3C-AAA4-C440-9139-39725686B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4594" y="4139190"/>
                    <a:ext cx="63895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7F517182-6C06-824C-B93F-315B5A089DE0}"/>
                </a:ext>
              </a:extLst>
            </p:cNvPr>
            <p:cNvSpPr/>
            <p:nvPr/>
          </p:nvSpPr>
          <p:spPr>
            <a:xfrm>
              <a:off x="7275148" y="376237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GPU N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780F1D9-EDF3-A644-A3C8-615B695AC38F}"/>
                </a:ext>
              </a:extLst>
            </p:cNvPr>
            <p:cNvSpPr/>
            <p:nvPr/>
          </p:nvSpPr>
          <p:spPr>
            <a:xfrm>
              <a:off x="6138565" y="2029005"/>
              <a:ext cx="1530419" cy="569556"/>
            </a:xfrm>
            <a:prstGeom prst="roundRect">
              <a:avLst>
                <a:gd name="adj" fmla="val 4748"/>
              </a:avLst>
            </a:prstGeom>
            <a:ln w="28575"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i="1"/>
                <a:t>Optimizer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BF139A8A-844A-C043-9022-36B2E0E35BD9}"/>
                </a:ext>
              </a:extLst>
            </p:cNvPr>
            <p:cNvSpPr/>
            <p:nvPr/>
          </p:nvSpPr>
          <p:spPr>
            <a:xfrm>
              <a:off x="2797245" y="1324903"/>
              <a:ext cx="691330" cy="391674"/>
            </a:xfrm>
            <a:prstGeom prst="roundRect">
              <a:avLst>
                <a:gd name="adj" fmla="val 4748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i="1"/>
                <a:t>HOST</a:t>
              </a:r>
            </a:p>
          </p:txBody>
        </p: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F1F11CF5-59AF-EB4D-BF75-CD20F21405D2}"/>
                </a:ext>
              </a:extLst>
            </p:cNvPr>
            <p:cNvCxnSpPr>
              <a:cxnSpLocks/>
              <a:stCxn id="74" idx="2"/>
              <a:endCxn id="73" idx="0"/>
            </p:cNvCxnSpPr>
            <p:nvPr/>
          </p:nvCxnSpPr>
          <p:spPr>
            <a:xfrm rot="5400000">
              <a:off x="2789271" y="1559836"/>
              <a:ext cx="1357817" cy="3435266"/>
            </a:xfrm>
            <a:prstGeom prst="bentConnector3">
              <a:avLst>
                <a:gd name="adj1" fmla="val 6829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2249374-AECE-B547-B840-615D11712267}"/>
                </a:ext>
              </a:extLst>
            </p:cNvPr>
            <p:cNvSpPr/>
            <p:nvPr/>
          </p:nvSpPr>
          <p:spPr>
            <a:xfrm>
              <a:off x="3664843" y="396537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CB6BC4B-2E7D-3A4F-8BA8-BF6FB8EE4988}"/>
                </a:ext>
              </a:extLst>
            </p:cNvPr>
            <p:cNvSpPr/>
            <p:nvPr/>
          </p:nvSpPr>
          <p:spPr>
            <a:xfrm>
              <a:off x="5684137" y="395097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2C589B-3DD9-EA45-9221-48DFE278BDE5}"/>
                </a:ext>
              </a:extLst>
            </p:cNvPr>
            <p:cNvSpPr/>
            <p:nvPr/>
          </p:nvSpPr>
          <p:spPr>
            <a:xfrm>
              <a:off x="8029185" y="3945260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0B6EC5E4-3358-0343-815B-454400076EED}"/>
                </a:ext>
              </a:extLst>
            </p:cNvPr>
            <p:cNvCxnSpPr>
              <a:cxnSpLocks/>
              <a:stCxn id="74" idx="2"/>
              <a:endCxn id="100" idx="0"/>
            </p:cNvCxnSpPr>
            <p:nvPr/>
          </p:nvCxnSpPr>
          <p:spPr>
            <a:xfrm rot="5400000">
              <a:off x="3769408" y="2548965"/>
              <a:ext cx="1366809" cy="1466000"/>
            </a:xfrm>
            <a:prstGeom prst="bentConnector3">
              <a:avLst>
                <a:gd name="adj1" fmla="val 6817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C11086B0-4A94-4349-8F4A-5DFE260C7CCD}"/>
                </a:ext>
              </a:extLst>
            </p:cNvPr>
            <p:cNvCxnSpPr>
              <a:cxnSpLocks/>
              <a:stCxn id="74" idx="2"/>
              <a:endCxn id="101" idx="0"/>
            </p:cNvCxnSpPr>
            <p:nvPr/>
          </p:nvCxnSpPr>
          <p:spPr>
            <a:xfrm rot="16200000" flipH="1">
              <a:off x="4786255" y="2998118"/>
              <a:ext cx="1352409" cy="553294"/>
            </a:xfrm>
            <a:prstGeom prst="bentConnector3">
              <a:avLst>
                <a:gd name="adj1" fmla="val 69199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80944F5B-60A7-CA42-8C8B-0F4FD803966D}"/>
                </a:ext>
              </a:extLst>
            </p:cNvPr>
            <p:cNvCxnSpPr>
              <a:cxnSpLocks/>
              <a:stCxn id="74" idx="2"/>
              <a:endCxn id="102" idx="0"/>
            </p:cNvCxnSpPr>
            <p:nvPr/>
          </p:nvCxnSpPr>
          <p:spPr>
            <a:xfrm rot="16200000" flipH="1">
              <a:off x="5961634" y="1822739"/>
              <a:ext cx="1346699" cy="2898342"/>
            </a:xfrm>
            <a:prstGeom prst="bentConnector3">
              <a:avLst>
                <a:gd name="adj1" fmla="val 68441"/>
              </a:avLst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3D374F8-921D-3A44-971F-9D4EAE4A77C4}"/>
                </a:ext>
              </a:extLst>
            </p:cNvPr>
            <p:cNvSpPr/>
            <p:nvPr/>
          </p:nvSpPr>
          <p:spPr>
            <a:xfrm>
              <a:off x="2195412" y="3947811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6DBC816-ECD6-D54F-BABC-E6FCA34E08F7}"/>
                </a:ext>
              </a:extLst>
            </p:cNvPr>
            <p:cNvSpPr/>
            <p:nvPr/>
          </p:nvSpPr>
          <p:spPr>
            <a:xfrm>
              <a:off x="4164678" y="395680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848179C-4C9E-5742-BA0F-A8032EAEF166}"/>
                </a:ext>
              </a:extLst>
            </p:cNvPr>
            <p:cNvSpPr/>
            <p:nvPr/>
          </p:nvSpPr>
          <p:spPr>
            <a:xfrm>
              <a:off x="6183972" y="394240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A302242-034F-884F-9F06-4948F35E37C4}"/>
                </a:ext>
              </a:extLst>
            </p:cNvPr>
            <p:cNvSpPr/>
            <p:nvPr/>
          </p:nvSpPr>
          <p:spPr>
            <a:xfrm>
              <a:off x="8529020" y="3936693"/>
              <a:ext cx="109937" cy="10946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BE770903-2480-C245-AF85-B9BE25326DC6}"/>
                </a:ext>
              </a:extLst>
            </p:cNvPr>
            <p:cNvCxnSpPr>
              <a:cxnSpLocks/>
              <a:stCxn id="97" idx="2"/>
              <a:endCxn id="106" idx="0"/>
            </p:cNvCxnSpPr>
            <p:nvPr/>
          </p:nvCxnSpPr>
          <p:spPr>
            <a:xfrm rot="5400000">
              <a:off x="3902453" y="946489"/>
              <a:ext cx="1349250" cy="46533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99876B3B-4D4F-A64B-A1A7-9ED296617AE2}"/>
                </a:ext>
              </a:extLst>
            </p:cNvPr>
            <p:cNvCxnSpPr>
              <a:cxnSpLocks/>
              <a:stCxn id="97" idx="2"/>
              <a:endCxn id="107" idx="0"/>
            </p:cNvCxnSpPr>
            <p:nvPr/>
          </p:nvCxnSpPr>
          <p:spPr>
            <a:xfrm rot="5400000">
              <a:off x="4882590" y="1935618"/>
              <a:ext cx="1358242" cy="268412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75D6C8D5-F83D-F448-8E7D-E2AA3D41717E}"/>
                </a:ext>
              </a:extLst>
            </p:cNvPr>
            <p:cNvCxnSpPr>
              <a:cxnSpLocks/>
              <a:stCxn id="97" idx="2"/>
              <a:endCxn id="108" idx="0"/>
            </p:cNvCxnSpPr>
            <p:nvPr/>
          </p:nvCxnSpPr>
          <p:spPr>
            <a:xfrm rot="5400000">
              <a:off x="5899437" y="2938065"/>
              <a:ext cx="1343842" cy="66483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ADCB63F7-BF00-B84E-ABC8-50DB387B38D7}"/>
                </a:ext>
              </a:extLst>
            </p:cNvPr>
            <p:cNvCxnSpPr>
              <a:cxnSpLocks/>
              <a:stCxn id="97" idx="2"/>
              <a:endCxn id="109" idx="0"/>
            </p:cNvCxnSpPr>
            <p:nvPr/>
          </p:nvCxnSpPr>
          <p:spPr>
            <a:xfrm rot="16200000" flipH="1">
              <a:off x="7074816" y="2427520"/>
              <a:ext cx="1338132" cy="168021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392BE005-70A3-5842-A6C5-265772D76AD5}"/>
                </a:ext>
              </a:extLst>
            </p:cNvPr>
            <p:cNvCxnSpPr>
              <a:cxnSpLocks/>
              <a:stCxn id="75" idx="2"/>
              <a:endCxn id="97" idx="3"/>
            </p:cNvCxnSpPr>
            <p:nvPr/>
          </p:nvCxnSpPr>
          <p:spPr>
            <a:xfrm rot="5400000" flipH="1" flipV="1">
              <a:off x="3221862" y="1085975"/>
              <a:ext cx="3219314" cy="5674930"/>
            </a:xfrm>
            <a:prstGeom prst="bentConnector4">
              <a:avLst>
                <a:gd name="adj1" fmla="val -7101"/>
                <a:gd name="adj2" fmla="val 128695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85B54594-5009-9A44-BEDA-86A5C888E712}"/>
                </a:ext>
              </a:extLst>
            </p:cNvPr>
            <p:cNvCxnSpPr>
              <a:cxnSpLocks/>
              <a:stCxn id="71" idx="2"/>
              <a:endCxn id="97" idx="3"/>
            </p:cNvCxnSpPr>
            <p:nvPr/>
          </p:nvCxnSpPr>
          <p:spPr>
            <a:xfrm rot="5400000" flipH="1" flipV="1">
              <a:off x="4210135" y="2071944"/>
              <a:ext cx="3217009" cy="3700687"/>
            </a:xfrm>
            <a:prstGeom prst="bentConnector4">
              <a:avLst>
                <a:gd name="adj1" fmla="val -7106"/>
                <a:gd name="adj2" fmla="val 144308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A4810848-144F-D24F-94D0-DA102705B43D}"/>
                </a:ext>
              </a:extLst>
            </p:cNvPr>
            <p:cNvCxnSpPr>
              <a:cxnSpLocks/>
              <a:stCxn id="86" idx="2"/>
              <a:endCxn id="97" idx="3"/>
            </p:cNvCxnSpPr>
            <p:nvPr/>
          </p:nvCxnSpPr>
          <p:spPr>
            <a:xfrm rot="5400000" flipH="1" flipV="1">
              <a:off x="5210742" y="3072551"/>
              <a:ext cx="3217009" cy="1699473"/>
            </a:xfrm>
            <a:prstGeom prst="bentConnector4">
              <a:avLst>
                <a:gd name="adj1" fmla="val -7106"/>
                <a:gd name="adj2" fmla="val 195819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70D235D6-804A-1547-A166-30278A5D31A5}"/>
                </a:ext>
              </a:extLst>
            </p:cNvPr>
            <p:cNvCxnSpPr>
              <a:cxnSpLocks/>
              <a:stCxn id="70" idx="2"/>
              <a:endCxn id="97" idx="3"/>
            </p:cNvCxnSpPr>
            <p:nvPr/>
          </p:nvCxnSpPr>
          <p:spPr>
            <a:xfrm rot="5400000" flipH="1">
              <a:off x="6400725" y="3582042"/>
              <a:ext cx="3217009" cy="680492"/>
            </a:xfrm>
            <a:prstGeom prst="bentConnector4">
              <a:avLst>
                <a:gd name="adj1" fmla="val -7106"/>
                <a:gd name="adj2" fmla="val -140236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3473EE0-8742-7644-84DC-4C0E6EFB9B88}"/>
                    </a:ext>
                  </a:extLst>
                </p:cNvPr>
                <p:cNvSpPr txBox="1"/>
                <p:nvPr/>
              </p:nvSpPr>
              <p:spPr>
                <a:xfrm>
                  <a:off x="6886098" y="2596886"/>
                  <a:ext cx="9076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Broadcast</a:t>
                  </a:r>
                </a:p>
                <a:p>
                  <a14:m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a14:m>
                  <a:r>
                    <a:rPr lang="en-US" sz="1400" b="1"/>
                    <a:t> </a:t>
                  </a: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3473EE0-8742-7644-84DC-4C0E6EFB9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098" y="2596886"/>
                  <a:ext cx="907684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2013" t="-2326" r="-6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DA472219-39E8-484B-B367-DBB1D3DC25D1}"/>
                    </a:ext>
                  </a:extLst>
                </p:cNvPr>
                <p:cNvSpPr txBox="1"/>
                <p:nvPr/>
              </p:nvSpPr>
              <p:spPr>
                <a:xfrm>
                  <a:off x="9313988" y="3373769"/>
                  <a:ext cx="923138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Gather/</a:t>
                  </a:r>
                </a:p>
                <a:p>
                  <a:r>
                    <a:rPr lang="en-US"/>
                    <a:t>Reduce</a:t>
                  </a:r>
                </a:p>
                <a:p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a14:m>
                  <a:r>
                    <a:rPr lang="en-US" b="1"/>
                    <a:t> </a:t>
                  </a: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DA472219-39E8-484B-B367-DBB1D3DC2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988" y="3373769"/>
                  <a:ext cx="923138" cy="923330"/>
                </a:xfrm>
                <a:prstGeom prst="rect">
                  <a:avLst/>
                </a:prstGeom>
                <a:blipFill>
                  <a:blip r:embed="rId12"/>
                  <a:stretch>
                    <a:fillRect l="-5263" t="-3289" r="-5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B2DB4B94-788F-DC4B-B817-B5F70EDD5EAD}"/>
                </a:ext>
              </a:extLst>
            </p:cNvPr>
            <p:cNvSpPr/>
            <p:nvPr/>
          </p:nvSpPr>
          <p:spPr>
            <a:xfrm>
              <a:off x="1648388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3B02F0AC-A36E-6042-98F9-EC49A9550AEA}"/>
                </a:ext>
              </a:extLst>
            </p:cNvPr>
            <p:cNvSpPr/>
            <p:nvPr/>
          </p:nvSpPr>
          <p:spPr>
            <a:xfrm>
              <a:off x="3622631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D7474FF3-E423-1C4E-871E-5B492491EA32}"/>
                </a:ext>
              </a:extLst>
            </p:cNvPr>
            <p:cNvSpPr/>
            <p:nvPr/>
          </p:nvSpPr>
          <p:spPr>
            <a:xfrm>
              <a:off x="5623845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45CED0D3-B9F9-4D4E-B7F1-25CE29314E85}"/>
                </a:ext>
              </a:extLst>
            </p:cNvPr>
            <p:cNvSpPr/>
            <p:nvPr/>
          </p:nvSpPr>
          <p:spPr>
            <a:xfrm>
              <a:off x="8003810" y="4737574"/>
              <a:ext cx="691330" cy="391674"/>
            </a:xfrm>
            <a:prstGeom prst="roundRect">
              <a:avLst>
                <a:gd name="adj" fmla="val 474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/>
                <a:t>PINN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98CF07-E1E9-B049-8181-A43A46590CEA}"/>
                </a:ext>
              </a:extLst>
            </p:cNvPr>
            <p:cNvSpPr txBox="1"/>
            <p:nvPr/>
          </p:nvSpPr>
          <p:spPr>
            <a:xfrm>
              <a:off x="4527469" y="2605992"/>
              <a:ext cx="807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Scatter data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EB0ACC-A5E9-B14D-BA37-D56BCC6CD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66302" y="3964929"/>
              <a:ext cx="635000" cy="723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AA7C7-9014-944A-857C-1DCA7CF71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84739" y="3952229"/>
              <a:ext cx="635000" cy="736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D0BBC5-1A48-9A4C-B3B6-DAF04C937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08891" y="3952229"/>
              <a:ext cx="635000" cy="736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60B29-6926-704B-B24F-3DDD4A61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48990" y="3952229"/>
              <a:ext cx="635000" cy="736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AD3079-AC61-0647-ACE7-09134678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06417" y="1642100"/>
              <a:ext cx="1043605" cy="131884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0CB01-4593-DD4A-A261-EBAB819C59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4271" y="1290372"/>
            <a:ext cx="1117600" cy="20447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2237F827-AEDA-4C41-BAF0-65102532E26C}"/>
              </a:ext>
            </a:extLst>
          </p:cNvPr>
          <p:cNvSpPr txBox="1"/>
          <p:nvPr/>
        </p:nvSpPr>
        <p:spPr>
          <a:xfrm>
            <a:off x="832123" y="997569"/>
            <a:ext cx="138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DOE points:</a:t>
            </a:r>
          </a:p>
        </p:txBody>
      </p:sp>
    </p:spTree>
    <p:extLst>
      <p:ext uri="{BB962C8B-B14F-4D97-AF65-F5344CB8AC3E}">
        <p14:creationId xmlns:p14="http://schemas.microsoft.com/office/powerpoint/2010/main" val="1756647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B002-E19E-ED40-8188-431E6810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Parallel/distributed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98762-60EE-714F-80B8-83ABFCF6332A}"/>
              </a:ext>
            </a:extLst>
          </p:cNvPr>
          <p:cNvSpPr txBox="1"/>
          <p:nvPr/>
        </p:nvSpPr>
        <p:spPr>
          <a:xfrm>
            <a:off x="7924802" y="1264952"/>
            <a:ext cx="3429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hlinkClick r:id="rId2"/>
              </a:rPr>
              <a:t>https://pytorch.org/blog/introducing-pytorch-fully-sharded-data-parallel-api</a:t>
            </a:r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E0D91-0650-A24C-B229-04E9380DBBFA}"/>
              </a:ext>
            </a:extLst>
          </p:cNvPr>
          <p:cNvSpPr txBox="1"/>
          <p:nvPr/>
        </p:nvSpPr>
        <p:spPr>
          <a:xfrm>
            <a:off x="4381501" y="1264952"/>
            <a:ext cx="3429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hlinkClick r:id="rId3"/>
              </a:rPr>
              <a:t>https://pytorch.org/xla/release/1.11/index.html</a:t>
            </a:r>
            <a:r>
              <a:rPr lang="en-US" sz="100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8A8BB-7F2B-DD40-B4CF-22E017F3F40C}"/>
              </a:ext>
            </a:extLst>
          </p:cNvPr>
          <p:cNvSpPr txBox="1"/>
          <p:nvPr/>
        </p:nvSpPr>
        <p:spPr>
          <a:xfrm>
            <a:off x="838200" y="1264953"/>
            <a:ext cx="3429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hlinkClick r:id="rId4"/>
              </a:rPr>
              <a:t>https://pytorch.org/tutorials/beginner/dist_overview.html</a:t>
            </a:r>
            <a:r>
              <a:rPr lang="en-US" sz="1000"/>
              <a:t> </a:t>
            </a:r>
          </a:p>
          <a:p>
            <a:r>
              <a:rPr lang="en-US" sz="1000">
                <a:hlinkClick r:id="rId5"/>
              </a:rPr>
              <a:t>https://pytorch.org/tutorials/intermediate/dist_tuto.html</a:t>
            </a:r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FD181-4BAA-E247-9372-1713D69AB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602" y="2001518"/>
            <a:ext cx="3435800" cy="359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7905E-A513-404C-B7FA-305068F05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301" y="1665063"/>
            <a:ext cx="3429000" cy="2917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4577D-3F00-334B-BF62-B4C3419AD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52582"/>
            <a:ext cx="4829318" cy="34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4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D10A0-ED5F-4311-8827-A2ED64D9A2EA}"/>
              </a:ext>
            </a:extLst>
          </p:cNvPr>
          <p:cNvSpPr txBox="1"/>
          <p:nvPr/>
        </p:nvSpPr>
        <p:spPr>
          <a:xfrm>
            <a:off x="838200" y="1749374"/>
            <a:ext cx="4970506" cy="1646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urier" pitchFamily="2" charset="0"/>
              </a:rPr>
              <a:t>def run(epochs=10, verbose=False):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accelerator = Accelerator()</a:t>
            </a:r>
            <a:r>
              <a:rPr lang="en-US" sz="1400">
                <a:latin typeface="Courier" pitchFamily="2" charset="0"/>
              </a:rPr>
              <a:t> </a:t>
            </a:r>
          </a:p>
          <a:p>
            <a:r>
              <a:rPr lang="en-US" sz="1400">
                <a:latin typeface="Courier" pitchFamily="2" charset="0"/>
              </a:rPr>
              <a:t>    ...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 err="1">
                <a:latin typeface="Courier" pitchFamily="2" charset="0"/>
              </a:rPr>
              <a:t>train_dataloader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torch.utils.data.DataLoader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train_set</a:t>
            </a:r>
            <a:r>
              <a:rPr lang="en-US" sz="1400">
                <a:latin typeface="Courier" pitchFamily="2" charset="0"/>
              </a:rPr>
              <a:t>, </a:t>
            </a:r>
            <a:r>
              <a:rPr lang="en-US" sz="1400" err="1">
                <a:latin typeface="Courier" pitchFamily="2" charset="0"/>
              </a:rPr>
              <a:t>batch_size</a:t>
            </a:r>
            <a:r>
              <a:rPr lang="en-US" sz="1400">
                <a:latin typeface="Courier" pitchFamily="2" charset="0"/>
              </a:rPr>
              <a:t>=</a:t>
            </a:r>
            <a:r>
              <a:rPr lang="en-US" sz="1400" err="1">
                <a:latin typeface="Courier" pitchFamily="2" charset="0"/>
              </a:rPr>
              <a:t>bsz</a:t>
            </a:r>
            <a:r>
              <a:rPr lang="en-US" sz="1400">
                <a:latin typeface="Courier" pitchFamily="2" charset="0"/>
              </a:rPr>
              <a:t>, shuffle=True)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 err="1">
                <a:latin typeface="Courier" pitchFamily="2" charset="0"/>
              </a:rPr>
              <a:t>train_bc_dataloader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torch.utils.data.DataLoader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train_set_bc</a:t>
            </a:r>
            <a:r>
              <a:rPr lang="en-US" sz="1400">
                <a:latin typeface="Courier" pitchFamily="2" charset="0"/>
              </a:rPr>
              <a:t>, </a:t>
            </a:r>
            <a:r>
              <a:rPr lang="en-US" sz="1400" err="1">
                <a:latin typeface="Courier" pitchFamily="2" charset="0"/>
              </a:rPr>
              <a:t>batch_size</a:t>
            </a:r>
            <a:r>
              <a:rPr lang="en-US" sz="1400">
                <a:latin typeface="Courier" pitchFamily="2" charset="0"/>
              </a:rPr>
              <a:t>=</a:t>
            </a:r>
            <a:r>
              <a:rPr lang="en-US" sz="1400" err="1">
                <a:latin typeface="Courier" pitchFamily="2" charset="0"/>
              </a:rPr>
              <a:t>bsz_bc</a:t>
            </a:r>
            <a:r>
              <a:rPr lang="en-US" sz="1400">
                <a:latin typeface="Courier" pitchFamily="2" charset="0"/>
              </a:rPr>
              <a:t>, shuffle=True)</a:t>
            </a:r>
          </a:p>
          <a:p>
            <a:r>
              <a:rPr lang="en-US" sz="1400">
                <a:latin typeface="Courier" pitchFamily="2" charset="0"/>
              </a:rPr>
              <a:t>    model = Net()</a:t>
            </a:r>
          </a:p>
          <a:p>
            <a:r>
              <a:rPr lang="en-US" sz="1400">
                <a:latin typeface="Courier" pitchFamily="2" charset="0"/>
              </a:rPr>
              <a:t>    model = model</a:t>
            </a:r>
          </a:p>
          <a:p>
            <a:r>
              <a:rPr lang="en-US" sz="1400">
                <a:latin typeface="Courier" pitchFamily="2" charset="0"/>
              </a:rPr>
              <a:t>    optimizer = </a:t>
            </a:r>
            <a:r>
              <a:rPr lang="en-US" sz="1400" err="1">
                <a:latin typeface="Courier" pitchFamily="2" charset="0"/>
              </a:rPr>
              <a:t>optim.Adam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model.parameters</a:t>
            </a:r>
            <a:r>
              <a:rPr lang="en-US" sz="1400">
                <a:latin typeface="Courier" pitchFamily="2" charset="0"/>
              </a:rPr>
              <a:t>(), </a:t>
            </a:r>
            <a:r>
              <a:rPr lang="en-US" sz="1400" err="1">
                <a:latin typeface="Courier" pitchFamily="2" charset="0"/>
              </a:rPr>
              <a:t>lr</a:t>
            </a:r>
            <a:r>
              <a:rPr lang="en-US" sz="1400">
                <a:latin typeface="Courier" pitchFamily="2" charset="0"/>
              </a:rPr>
              <a:t>=0.002)</a:t>
            </a:r>
          </a:p>
          <a:p>
            <a:r>
              <a:rPr lang="en-US" sz="1400">
                <a:latin typeface="Courier" pitchFamily="2" charset="0"/>
              </a:rPr>
              <a:t>    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model, optimizer,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train_bc_dataloader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=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accelerator.prepare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(</a:t>
            </a:r>
          </a:p>
          <a:p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       model, optimizer,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train_dataloader</a:t>
            </a:r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, </a:t>
            </a:r>
            <a:r>
              <a:rPr lang="en-US" sz="1400" err="1">
                <a:solidFill>
                  <a:srgbClr val="0432FF"/>
                </a:solidFill>
                <a:latin typeface="Courier" pitchFamily="2" charset="0"/>
              </a:rPr>
              <a:t>train_bc_dataloader</a:t>
            </a:r>
            <a:endParaRPr lang="en-US" sz="1400">
              <a:solidFill>
                <a:srgbClr val="0432FF"/>
              </a:solidFill>
              <a:latin typeface="Courier" pitchFamily="2" charset="0"/>
            </a:endParaRPr>
          </a:p>
          <a:p>
            <a:r>
              <a:rPr lang="en-US" sz="1400">
                <a:solidFill>
                  <a:srgbClr val="0432FF"/>
                </a:solidFill>
                <a:latin typeface="Courier" pitchFamily="2" charset="0"/>
              </a:rPr>
              <a:t>    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...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for epoch in </a:t>
            </a:r>
            <a:r>
              <a:rPr lang="en-US" sz="1400" err="1">
                <a:latin typeface="Courier" pitchFamily="2" charset="0"/>
              </a:rPr>
              <a:t>tqdm</a:t>
            </a:r>
            <a:r>
              <a:rPr lang="en-US" sz="1400">
                <a:latin typeface="Courier" pitchFamily="2" charset="0"/>
              </a:rPr>
              <a:t>(range(epochs), disable=not </a:t>
            </a:r>
            <a:r>
              <a:rPr lang="en-US" sz="1400" err="1">
                <a:latin typeface="Courier" pitchFamily="2" charset="0"/>
              </a:rPr>
              <a:t>accelerator.is_local_main_process</a:t>
            </a:r>
            <a:r>
              <a:rPr lang="en-US" sz="1400">
                <a:latin typeface="Courier" pitchFamily="2" charset="0"/>
              </a:rPr>
              <a:t>):</a:t>
            </a:r>
          </a:p>
          <a:p>
            <a:r>
              <a:rPr lang="en-US" sz="1400">
                <a:latin typeface="Courier" pitchFamily="2" charset="0"/>
              </a:rPr>
              <a:t>        ...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for data in </a:t>
            </a:r>
            <a:r>
              <a:rPr lang="en-US" sz="1400" err="1">
                <a:latin typeface="Courier" pitchFamily="2" charset="0"/>
              </a:rPr>
              <a:t>train_dataloader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...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loss_eq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F.mse_loss</a:t>
            </a:r>
            <a:r>
              <a:rPr lang="en-US" sz="1400">
                <a:latin typeface="Courier" pitchFamily="2" charset="0"/>
              </a:rPr>
              <a:t>(f, </a:t>
            </a:r>
            <a:r>
              <a:rPr lang="en-US" sz="1400" err="1">
                <a:latin typeface="Courier" pitchFamily="2" charset="0"/>
              </a:rPr>
              <a:t>torch.zeros_like</a:t>
            </a:r>
            <a:r>
              <a:rPr lang="en-US" sz="1400">
                <a:latin typeface="Courier" pitchFamily="2" charset="0"/>
              </a:rPr>
              <a:t>(f))*</a:t>
            </a:r>
            <a:r>
              <a:rPr lang="en-US" sz="1400" err="1">
                <a:latin typeface="Courier" pitchFamily="2" charset="0"/>
              </a:rPr>
              <a:t>torch.tensor</a:t>
            </a:r>
            <a:r>
              <a:rPr lang="en-US" sz="1400">
                <a:latin typeface="Courier" pitchFamily="2" charset="0"/>
              </a:rPr>
              <a:t>(1)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loss_bc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F.mse_loss</a:t>
            </a:r>
            <a:r>
              <a:rPr lang="en-US" sz="1400">
                <a:latin typeface="Courier" pitchFamily="2" charset="0"/>
              </a:rPr>
              <a:t>(model(</a:t>
            </a:r>
            <a:r>
              <a:rPr lang="en-US" sz="1400" err="1">
                <a:latin typeface="Courier" pitchFamily="2" charset="0"/>
              </a:rPr>
              <a:t>bc_data</a:t>
            </a:r>
            <a:r>
              <a:rPr lang="en-US" sz="1400">
                <a:latin typeface="Courier" pitchFamily="2" charset="0"/>
              </a:rPr>
              <a:t>), </a:t>
            </a:r>
            <a:r>
              <a:rPr lang="en-US" sz="1400" err="1">
                <a:latin typeface="Courier" pitchFamily="2" charset="0"/>
              </a:rPr>
              <a:t>bc_target</a:t>
            </a:r>
            <a:r>
              <a:rPr lang="en-US" sz="1400">
                <a:latin typeface="Courier" pitchFamily="2" charset="0"/>
              </a:rPr>
              <a:t>)*</a:t>
            </a:r>
            <a:r>
              <a:rPr lang="en-US" sz="1400" err="1">
                <a:latin typeface="Courier" pitchFamily="2" charset="0"/>
              </a:rPr>
              <a:t>torch.tensor</a:t>
            </a:r>
            <a:r>
              <a:rPr lang="en-US" sz="1400">
                <a:latin typeface="Courier" pitchFamily="2" charset="0"/>
              </a:rPr>
              <a:t>(1)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# warm-up only with eq</a:t>
            </a:r>
          </a:p>
          <a:p>
            <a:r>
              <a:rPr lang="en-US" sz="1400">
                <a:latin typeface="Courier" pitchFamily="2" charset="0"/>
              </a:rPr>
              <a:t>            if epoch&lt;5:</a:t>
            </a:r>
          </a:p>
          <a:p>
            <a:r>
              <a:rPr lang="en-US" sz="1400">
                <a:latin typeface="Courier" pitchFamily="2" charset="0"/>
              </a:rPr>
              <a:t>                loss = </a:t>
            </a:r>
            <a:r>
              <a:rPr lang="en-US" sz="1400" err="1">
                <a:latin typeface="Courier" pitchFamily="2" charset="0"/>
              </a:rPr>
              <a:t>loss_eq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else:</a:t>
            </a:r>
          </a:p>
          <a:p>
            <a:r>
              <a:rPr lang="en-US" sz="1400">
                <a:latin typeface="Courier" pitchFamily="2" charset="0"/>
              </a:rPr>
              <a:t>                loss = </a:t>
            </a:r>
            <a:r>
              <a:rPr lang="en-US" sz="1400" err="1">
                <a:latin typeface="Courier" pitchFamily="2" charset="0"/>
              </a:rPr>
              <a:t>loss_eq</a:t>
            </a:r>
            <a:r>
              <a:rPr lang="en-US" sz="1400">
                <a:latin typeface="Courier" pitchFamily="2" charset="0"/>
              </a:rPr>
              <a:t> + </a:t>
            </a:r>
            <a:r>
              <a:rPr lang="en-US" sz="1400" err="1">
                <a:latin typeface="Courier" pitchFamily="2" charset="0"/>
              </a:rPr>
              <a:t>loss_bc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</a:p>
          <a:p>
            <a:r>
              <a:rPr lang="en-US" sz="1400">
                <a:latin typeface="Courier" pitchFamily="2" charset="0"/>
              </a:rPr>
              <a:t>            ...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accelerator.backward</a:t>
            </a:r>
            <a:r>
              <a:rPr lang="en-US" sz="1400">
                <a:latin typeface="Courier" pitchFamily="2" charset="0"/>
              </a:rPr>
              <a:t>(loss)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optimizer.step</a:t>
            </a:r>
            <a:r>
              <a:rPr lang="en-US" sz="1400">
                <a:latin typeface="Courier" pitchFamily="2" charset="0"/>
              </a:rPr>
              <a:t>()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</a:p>
          <a:p>
            <a:r>
              <a:rPr lang="en-US" sz="1400">
                <a:latin typeface="Courier" pitchFamily="2" charset="0"/>
              </a:rPr>
              <a:t>            ...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if (epoch+1) % 10 == 0:</a:t>
            </a: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epoch_loss</a:t>
            </a:r>
            <a:r>
              <a:rPr lang="en-US" sz="1400">
                <a:latin typeface="Courier" pitchFamily="2" charset="0"/>
              </a:rPr>
              <a:t> / </a:t>
            </a:r>
            <a:r>
              <a:rPr lang="en-US" sz="1400" err="1">
                <a:latin typeface="Courier" pitchFamily="2" charset="0"/>
              </a:rPr>
              <a:t>num_batches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accelerator.reduce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, 'mean')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</a:t>
            </a:r>
            <a:r>
              <a:rPr lang="en-US" sz="1400" err="1">
                <a:latin typeface="Courier" pitchFamily="2" charset="0"/>
              </a:rPr>
              <a:t>accelerator.wait_for_everyone</a:t>
            </a:r>
            <a:r>
              <a:rPr lang="en-US" sz="1400">
                <a:latin typeface="Courier" pitchFamily="2" charset="0"/>
              </a:rPr>
              <a:t>()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if </a:t>
            </a:r>
            <a:r>
              <a:rPr lang="en-US" sz="1400" err="1">
                <a:latin typeface="Courier" pitchFamily="2" charset="0"/>
              </a:rPr>
              <a:t>accelerator.is_main_process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    if verbose:</a:t>
            </a:r>
          </a:p>
          <a:p>
            <a:r>
              <a:rPr lang="en-US" sz="1400">
                <a:latin typeface="Courier" pitchFamily="2" charset="0"/>
              </a:rPr>
              <a:t>                    print(</a:t>
            </a:r>
            <a:r>
              <a:rPr lang="en-US" sz="1400" err="1">
                <a:latin typeface="Courier" pitchFamily="2" charset="0"/>
              </a:rPr>
              <a:t>f'Avg</a:t>
            </a:r>
            <a:r>
              <a:rPr lang="en-US" sz="1400">
                <a:latin typeface="Courier" pitchFamily="2" charset="0"/>
              </a:rPr>
              <a:t> Loss at epoch {epoch}: {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}')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    if 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 &lt; 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:</a:t>
            </a:r>
          </a:p>
          <a:p>
            <a:r>
              <a:rPr lang="en-US" sz="1400">
                <a:latin typeface="Courier" pitchFamily="2" charset="0"/>
              </a:rPr>
              <a:t>                    if verbose:</a:t>
            </a:r>
          </a:p>
          <a:p>
            <a:r>
              <a:rPr lang="en-US" sz="1400">
                <a:latin typeface="Courier" pitchFamily="2" charset="0"/>
              </a:rPr>
              <a:t>                        print(</a:t>
            </a:r>
            <a:r>
              <a:rPr lang="en-US" sz="1400" err="1">
                <a:latin typeface="Courier" pitchFamily="2" charset="0"/>
              </a:rPr>
              <a:t>f'Avg</a:t>
            </a:r>
            <a:r>
              <a:rPr lang="en-US" sz="1400">
                <a:latin typeface="Courier" pitchFamily="2" charset="0"/>
              </a:rPr>
              <a:t> Loss improved from: {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} to {</a:t>
            </a:r>
            <a:r>
              <a:rPr lang="en-US" sz="1400" err="1">
                <a:latin typeface="Courier" pitchFamily="2" charset="0"/>
              </a:rPr>
              <a:t>avg_loss</a:t>
            </a:r>
            <a:r>
              <a:rPr lang="en-US" sz="1400">
                <a:latin typeface="Courier" pitchFamily="2" charset="0"/>
              </a:rPr>
              <a:t>}')</a:t>
            </a:r>
          </a:p>
          <a:p>
            <a:r>
              <a:rPr lang="en-US" sz="1400">
                <a:latin typeface="Courier" pitchFamily="2" charset="0"/>
              </a:rPr>
              <a:t>                    </a:t>
            </a:r>
            <a:r>
              <a:rPr lang="en-US" sz="1400" err="1">
                <a:latin typeface="Courier" pitchFamily="2" charset="0"/>
              </a:rPr>
              <a:t>best_loss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avg_loss</a:t>
            </a:r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        </a:t>
            </a:r>
          </a:p>
          <a:p>
            <a:r>
              <a:rPr lang="en-US" sz="1400">
                <a:latin typeface="Courier" pitchFamily="2" charset="0"/>
              </a:rPr>
              <a:t>                    </a:t>
            </a:r>
            <a:r>
              <a:rPr lang="en-US" sz="1400" err="1">
                <a:latin typeface="Courier" pitchFamily="2" charset="0"/>
              </a:rPr>
              <a:t>unwrapped_model</a:t>
            </a:r>
            <a:r>
              <a:rPr lang="en-US" sz="1400">
                <a:latin typeface="Courier" pitchFamily="2" charset="0"/>
              </a:rPr>
              <a:t> = </a:t>
            </a:r>
            <a:r>
              <a:rPr lang="en-US" sz="1400" err="1">
                <a:latin typeface="Courier" pitchFamily="2" charset="0"/>
              </a:rPr>
              <a:t>accelerator.unwrap_model</a:t>
            </a:r>
            <a:r>
              <a:rPr lang="en-US" sz="1400">
                <a:latin typeface="Courier" pitchFamily="2" charset="0"/>
              </a:rPr>
              <a:t>(model)</a:t>
            </a:r>
          </a:p>
          <a:p>
            <a:r>
              <a:rPr lang="en-US" sz="1400">
                <a:latin typeface="Courier" pitchFamily="2" charset="0"/>
              </a:rPr>
              <a:t>                    </a:t>
            </a:r>
            <a:r>
              <a:rPr lang="en-US" sz="1400" err="1">
                <a:latin typeface="Courier" pitchFamily="2" charset="0"/>
              </a:rPr>
              <a:t>accelerator.save</a:t>
            </a:r>
            <a:r>
              <a:rPr lang="en-US" sz="1400">
                <a:latin typeface="Courier" pitchFamily="2" charset="0"/>
              </a:rPr>
              <a:t>(</a:t>
            </a:r>
            <a:r>
              <a:rPr lang="en-US" sz="1400" err="1">
                <a:latin typeface="Courier" pitchFamily="2" charset="0"/>
              </a:rPr>
              <a:t>unwrapped_model.state_dict</a:t>
            </a:r>
            <a:r>
              <a:rPr lang="en-US" sz="1400">
                <a:latin typeface="Courier" pitchFamily="2" charset="0"/>
              </a:rPr>
              <a:t>(), 'burgers_model.pt')</a:t>
            </a:r>
          </a:p>
          <a:p>
            <a:endParaRPr lang="en-US" sz="1400">
              <a:latin typeface="Courier" pitchFamily="2" charset="0"/>
            </a:endParaRPr>
          </a:p>
          <a:p>
            <a:r>
              <a:rPr lang="en-US" sz="1400">
                <a:latin typeface="Courier" pitchFamily="2" charset="0"/>
              </a:rPr>
              <a:t>                    if verbose:</a:t>
            </a:r>
          </a:p>
          <a:p>
            <a:r>
              <a:rPr lang="en-US" sz="1400">
                <a:latin typeface="Courier" pitchFamily="2" charset="0"/>
              </a:rPr>
              <a:t>                        print("Model saved in burgers_model.pt")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19291-E063-7149-B262-36C8B290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Snippets of code: Burgers’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643B0-F429-6B48-8B60-D744FDC6E7E1}"/>
              </a:ext>
            </a:extLst>
          </p:cNvPr>
          <p:cNvSpPr txBox="1"/>
          <p:nvPr/>
        </p:nvSpPr>
        <p:spPr>
          <a:xfrm>
            <a:off x="838200" y="1198605"/>
            <a:ext cx="333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Implementation using Accelerate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B1F97-BF79-F64B-84E3-1930B4D30772}"/>
              </a:ext>
            </a:extLst>
          </p:cNvPr>
          <p:cNvSpPr txBox="1"/>
          <p:nvPr/>
        </p:nvSpPr>
        <p:spPr>
          <a:xfrm>
            <a:off x="6096000" y="1198605"/>
            <a:ext cx="475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Accelerate config file for a 2-GPU Linux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243D0-65D7-4F4C-B23D-87A431F2DCD8}"/>
              </a:ext>
            </a:extLst>
          </p:cNvPr>
          <p:cNvSpPr txBox="1"/>
          <p:nvPr/>
        </p:nvSpPr>
        <p:spPr>
          <a:xfrm>
            <a:off x="6167022" y="5780782"/>
            <a:ext cx="5350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Config file generated for launching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706A4-06B9-4297-84FE-EE0262A2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" r="647" b="1367"/>
          <a:stretch/>
        </p:blipFill>
        <p:spPr>
          <a:xfrm>
            <a:off x="5504633" y="3671183"/>
            <a:ext cx="5849166" cy="2131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3E392-6021-4B95-B8B7-56DD037A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33" y="1628428"/>
            <a:ext cx="584916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47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2120-023F-464C-911C-B196AB2D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on a 2-GPU Linux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75BE9-540D-7747-9858-EFB1AADEBCAF}"/>
              </a:ext>
            </a:extLst>
          </p:cNvPr>
          <p:cNvSpPr txBox="1"/>
          <p:nvPr/>
        </p:nvSpPr>
        <p:spPr>
          <a:xfrm>
            <a:off x="838200" y="2397948"/>
            <a:ext cx="60980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en-US" sz="3200" b="1" i="0">
                <a:solidFill>
                  <a:srgbClr val="FF0000"/>
                </a:solidFill>
                <a:effectLst/>
                <a:latin typeface="Slack-Lato"/>
              </a:rPr>
              <a:t>Same screenshot that Renato has generated, but with Andre’s user account</a:t>
            </a:r>
          </a:p>
          <a:p>
            <a:pPr marL="457200" indent="-457200" algn="l">
              <a:buFontTx/>
              <a:buChar char="-"/>
            </a:pPr>
            <a:r>
              <a:rPr lang="en-US" sz="3200" b="1" i="0">
                <a:solidFill>
                  <a:srgbClr val="FF0000"/>
                </a:solidFill>
                <a:effectLst/>
                <a:latin typeface="Slack-Lato"/>
              </a:rPr>
              <a:t>Live demo?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3E4D8-54C7-42BD-9A34-72C1BF2C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" y="1714910"/>
            <a:ext cx="8726118" cy="4067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C057F-99DA-4251-A284-414477CF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991" y="1463242"/>
            <a:ext cx="8688012" cy="4086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DF572-F7EC-43CF-BED8-FC861F1D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57" y="2890762"/>
            <a:ext cx="8678486" cy="10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0A8BC-616F-453C-BEA5-9EE224CD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49" y="2439598"/>
            <a:ext cx="8754697" cy="4058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B37C7-4930-4474-B04C-554C77551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7660" y="1719673"/>
            <a:ext cx="8707065" cy="405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AE617-847F-4BEB-B534-4490EF291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31" y="5293605"/>
            <a:ext cx="8697539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51AE4-1F58-418F-8587-4AD99D43A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2326" y="1163185"/>
            <a:ext cx="869753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4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" id="{B61A4E53-3ECE-479E-903F-19FC0A0B36F1}" vid="{EDDE60EE-28A6-4EAD-997A-931DB96B48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0</TotalTime>
  <Words>8801</Words>
  <Application>Microsoft Macintosh PowerPoint</Application>
  <PresentationFormat>Widescreen</PresentationFormat>
  <Paragraphs>1571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Cambria Math</vt:lpstr>
      <vt:lpstr>Courier</vt:lpstr>
      <vt:lpstr>Courier New</vt:lpstr>
      <vt:lpstr>Slack-Lato</vt:lpstr>
      <vt:lpstr>Wingdings</vt:lpstr>
      <vt:lpstr>Office Theme</vt:lpstr>
      <vt:lpstr>AWS-UCF PINN Research</vt:lpstr>
      <vt:lpstr>Logistics</vt:lpstr>
      <vt:lpstr>Proposed workflow</vt:lpstr>
      <vt:lpstr>Navier-Stokes in the velocity-pressure (VP) form</vt:lpstr>
      <vt:lpstr>Navier-Stokes in the stress tensor (ST) form</vt:lpstr>
      <vt:lpstr>Laminar and steady state (explicitly making ∂u/∂t=0)</vt:lpstr>
      <vt:lpstr>Transient and flow with mild Kalman vortexes</vt:lpstr>
      <vt:lpstr>Transient and laminar flow</vt:lpstr>
      <vt:lpstr>Improving PINN optimization</vt:lpstr>
      <vt:lpstr>If mass balance continues to be a problem</vt:lpstr>
      <vt:lpstr>PowerPoint Presentation</vt:lpstr>
      <vt:lpstr>PowerPoint Presentation</vt:lpstr>
      <vt:lpstr>Needed improvement: training schemes</vt:lpstr>
      <vt:lpstr>Schedule</vt:lpstr>
      <vt:lpstr>Neural net initialization idea (beg, borrow, steal)</vt:lpstr>
      <vt:lpstr>Tracking gradients</vt:lpstr>
      <vt:lpstr>Architecture</vt:lpstr>
      <vt:lpstr>Dealing with time (beg, borrow, steal?)</vt:lpstr>
      <vt:lpstr>Study cases</vt:lpstr>
      <vt:lpstr>Draft and old</vt:lpstr>
      <vt:lpstr>Estimating data size</vt:lpstr>
      <vt:lpstr>Distributed training (recap)</vt:lpstr>
      <vt:lpstr>New stochastic dynamic batching</vt:lpstr>
      <vt:lpstr>To-do list</vt:lpstr>
      <vt:lpstr>Testing Navier Stokes implementation</vt:lpstr>
      <vt:lpstr>Navier Stokes formulations</vt:lpstr>
      <vt:lpstr>PowerPoint Presentation</vt:lpstr>
      <vt:lpstr>Old stuff</vt:lpstr>
      <vt:lpstr>Test case: Burgers’ equation</vt:lpstr>
      <vt:lpstr>Test with #points in Eq. &gt; #points in IC and BC</vt:lpstr>
      <vt:lpstr>Test with #points in Eq. ~ #points in IC and BC</vt:lpstr>
      <vt:lpstr>Navier-Stokes</vt:lpstr>
      <vt:lpstr>Transient fluid dynamics problem (Navier-Stokes)</vt:lpstr>
      <vt:lpstr>Dataset for performance comparison</vt:lpstr>
      <vt:lpstr>POD Implementation</vt:lpstr>
      <vt:lpstr>Parametric study of Umax (10 data points)</vt:lpstr>
      <vt:lpstr>Parametric study of Umax and nu (20 data points)</vt:lpstr>
      <vt:lpstr>Dataset for performance comparison</vt:lpstr>
      <vt:lpstr>Results: number of files and processes</vt:lpstr>
      <vt:lpstr>Results: number of files and processes (cont’d)</vt:lpstr>
      <vt:lpstr>PowerPoint Presentation</vt:lpstr>
      <vt:lpstr>PowerPoint Presentation</vt:lpstr>
      <vt:lpstr>Estimating data size</vt:lpstr>
      <vt:lpstr>Test case: Burgers’ equation</vt:lpstr>
      <vt:lpstr>Test with #points in Eq. &gt; #points in IC and BC</vt:lpstr>
      <vt:lpstr>Test with #points in Eq. ~ #points in IC and BC</vt:lpstr>
      <vt:lpstr>From physics to classes</vt:lpstr>
      <vt:lpstr>From physics to classes</vt:lpstr>
      <vt:lpstr>Snippets of code: PINNModel and Training loop</vt:lpstr>
      <vt:lpstr>Classes for Navier-Stokes 2D (incompressible)</vt:lpstr>
      <vt:lpstr>Classes for Navier-Stokes 2D (incompressible)</vt:lpstr>
      <vt:lpstr>Parametric modeling - Renato</vt:lpstr>
      <vt:lpstr>Navier Stokes - Augusto</vt:lpstr>
      <vt:lpstr>DataLoader - Andre</vt:lpstr>
      <vt:lpstr>Parametric models</vt:lpstr>
      <vt:lpstr>Training</vt:lpstr>
      <vt:lpstr>Validation</vt:lpstr>
      <vt:lpstr>Propagation of uncertainty</vt:lpstr>
      <vt:lpstr>Accelerate – handling different distributed settings</vt:lpstr>
      <vt:lpstr>Why Accelerate</vt:lpstr>
      <vt:lpstr>Snippets of code: Burgers’ equation</vt:lpstr>
      <vt:lpstr>Snippets of code: Burgers’ equation</vt:lpstr>
      <vt:lpstr>Snippets of code: Burgers’ equation</vt:lpstr>
      <vt:lpstr>Running on a 2-GPU Linux machine</vt:lpstr>
      <vt:lpstr>Implementing distributed training – GPUs (Linux machine)</vt:lpstr>
      <vt:lpstr>Implementing distributed training – CPU (laptop)</vt:lpstr>
      <vt:lpstr>Designing classes</vt:lpstr>
      <vt:lpstr>Training Head </vt:lpstr>
      <vt:lpstr>DataLoader</vt:lpstr>
      <vt:lpstr>Parametric models</vt:lpstr>
      <vt:lpstr>Parametric modeling (Augusto)</vt:lpstr>
      <vt:lpstr>Training</vt:lpstr>
      <vt:lpstr>Validation</vt:lpstr>
      <vt:lpstr>Propagation of uncertainty</vt:lpstr>
      <vt:lpstr>Whiteboard</vt:lpstr>
      <vt:lpstr>TO DO</vt:lpstr>
      <vt:lpstr>TO DO</vt:lpstr>
      <vt:lpstr>Few classes in SciANN</vt:lpstr>
      <vt:lpstr>Few classes in Modulus/SimNet</vt:lpstr>
      <vt:lpstr>Collocation point densification</vt:lpstr>
      <vt:lpstr>Collocation point densification (2D)</vt:lpstr>
      <vt:lpstr>Collocation point densification (3D)</vt:lpstr>
      <vt:lpstr>Distributed training (single-machine multi-GPU)</vt:lpstr>
      <vt:lpstr>Use case: Burgers’ equation</vt:lpstr>
      <vt:lpstr>Implementing distributed training</vt:lpstr>
      <vt:lpstr>Implementing distributed training</vt:lpstr>
      <vt:lpstr>Next use case: 2D laminar flow (steady state)</vt:lpstr>
      <vt:lpstr>File system and configuration setup (draft)</vt:lpstr>
      <vt:lpstr>From geometry to visualization of results</vt:lpstr>
      <vt:lpstr>PINN 101</vt:lpstr>
      <vt:lpstr>Reading</vt:lpstr>
      <vt:lpstr>File system and configuration setup (draft)</vt:lpstr>
      <vt:lpstr>Single-machine multi-GPU</vt:lpstr>
      <vt:lpstr>Single-machine (cluster) multi-GPU</vt:lpstr>
      <vt:lpstr>Parallel/distributed training</vt:lpstr>
      <vt:lpstr>Snippets of code: Burgers’ equation</vt:lpstr>
      <vt:lpstr>Running on a 2-GPU Linux machine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Viana</dc:creator>
  <cp:lastModifiedBy>Felipe Viana</cp:lastModifiedBy>
  <cp:revision>2</cp:revision>
  <dcterms:created xsi:type="dcterms:W3CDTF">2018-05-16T19:25:49Z</dcterms:created>
  <dcterms:modified xsi:type="dcterms:W3CDTF">2022-10-11T13:53:41Z</dcterms:modified>
</cp:coreProperties>
</file>